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47838ECC-32B1-4A79-9511-BBA3F5D24C37}"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7838ECC-32B1-4A79-9511-BBA3F5D24C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7838ECC-32B1-4A79-9511-BBA3F5D24C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7838ECC-32B1-4A79-9511-BBA3F5D24C3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7838ECC-32B1-4A79-9511-BBA3F5D24C37}"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7838ECC-32B1-4A79-9511-BBA3F5D24C37}"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47838ECC-32B1-4A79-9511-BBA3F5D24C3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47838ECC-32B1-4A79-9511-BBA3F5D24C3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47838ECC-32B1-4A79-9511-BBA3F5D24C37}"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7838ECC-32B1-4A79-9511-BBA3F5D24C37}"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E7B60E26-2C19-4D21-87CA-86C285C7A6F3}"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7838ECC-32B1-4A79-9511-BBA3F5D24C37}"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7B60E26-2C19-4D21-87CA-86C285C7A6F3}"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7838ECC-32B1-4A79-9511-BBA3F5D24C37}"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idx="1"/>
          </p:nvPr>
        </p:nvSpPr>
        <p:spPr>
          <a:xfrm>
            <a:off x="971600" y="188640"/>
            <a:ext cx="8172400" cy="6669360"/>
          </a:xfrm>
        </p:spPr>
        <p:txBody>
          <a:bodyPr>
            <a:normAutofit fontScale="92500"/>
          </a:bodyPr>
          <a:lstStyle/>
          <a:p>
            <a:pPr algn="just" rtl="0"/>
            <a:r>
              <a:rPr lang="en-US" dirty="0">
                <a:latin typeface="Calibri"/>
                <a:ea typeface="Calibri"/>
                <a:cs typeface="Arial"/>
              </a:rPr>
              <a:t>Under the support and encouragement of the Rector of the University of Al-</a:t>
            </a:r>
            <a:r>
              <a:rPr lang="en-US" dirty="0" err="1">
                <a:latin typeface="Calibri"/>
                <a:ea typeface="Calibri"/>
                <a:cs typeface="Arial"/>
              </a:rPr>
              <a:t>Majmaah</a:t>
            </a:r>
            <a:r>
              <a:rPr lang="en-US" dirty="0">
                <a:latin typeface="Calibri"/>
                <a:ea typeface="Calibri"/>
                <a:cs typeface="Arial"/>
              </a:rPr>
              <a:t> D. Khalid Bin </a:t>
            </a:r>
            <a:r>
              <a:rPr lang="en-US" dirty="0" err="1">
                <a:latin typeface="Calibri"/>
                <a:ea typeface="Calibri"/>
                <a:cs typeface="Arial"/>
              </a:rPr>
              <a:t>Saad</a:t>
            </a:r>
            <a:r>
              <a:rPr lang="en-US" dirty="0">
                <a:latin typeface="Calibri"/>
                <a:ea typeface="Calibri"/>
                <a:cs typeface="Arial"/>
              </a:rPr>
              <a:t> </a:t>
            </a:r>
            <a:r>
              <a:rPr lang="en-US" dirty="0" err="1">
                <a:latin typeface="Calibri"/>
                <a:ea typeface="Calibri"/>
                <a:cs typeface="Arial"/>
              </a:rPr>
              <a:t>Muqrin</a:t>
            </a:r>
            <a:r>
              <a:rPr lang="en-US" dirty="0">
                <a:latin typeface="Calibri"/>
                <a:ea typeface="Calibri"/>
                <a:cs typeface="Arial"/>
              </a:rPr>
              <a:t>, the college participated in the Scientific Research and Innovation day with presenting the scientific presentations of the faculty members throughout the associated exhibition in the University City of Al-</a:t>
            </a:r>
            <a:r>
              <a:rPr lang="en-US" dirty="0" err="1">
                <a:latin typeface="Calibri"/>
                <a:ea typeface="Calibri"/>
                <a:cs typeface="Arial"/>
              </a:rPr>
              <a:t>Majmaah</a:t>
            </a:r>
            <a:r>
              <a:rPr lang="en-US" dirty="0">
                <a:latin typeface="Calibri"/>
                <a:ea typeface="Calibri"/>
                <a:cs typeface="Arial"/>
              </a:rPr>
              <a:t> on Monday 02/12/1435 AH in the presence of Their Excellency the University deputies, the colleges deans and the sponsoring deanships. His Excellency visited the pavilion of the </a:t>
            </a:r>
            <a:r>
              <a:rPr lang="en-US" dirty="0" err="1">
                <a:latin typeface="Calibri"/>
                <a:ea typeface="Calibri"/>
                <a:cs typeface="Arial"/>
              </a:rPr>
              <a:t>Zulfi</a:t>
            </a:r>
            <a:r>
              <a:rPr lang="en-US" dirty="0">
                <a:latin typeface="Calibri"/>
                <a:ea typeface="Calibri"/>
                <a:cs typeface="Arial"/>
              </a:rPr>
              <a:t> College of Education, and he was received by the college dean D. Abdullah bin </a:t>
            </a:r>
            <a:r>
              <a:rPr lang="en-US" dirty="0" err="1">
                <a:latin typeface="Calibri"/>
                <a:ea typeface="Calibri"/>
                <a:cs typeface="Arial"/>
              </a:rPr>
              <a:t>Khalifa</a:t>
            </a:r>
            <a:r>
              <a:rPr lang="en-US" dirty="0">
                <a:latin typeface="Calibri"/>
                <a:ea typeface="Calibri"/>
                <a:cs typeface="Arial"/>
              </a:rPr>
              <a:t> </a:t>
            </a:r>
            <a:r>
              <a:rPr lang="en-US" dirty="0" err="1">
                <a:latin typeface="Calibri"/>
                <a:ea typeface="Calibri"/>
                <a:cs typeface="Arial"/>
              </a:rPr>
              <a:t>Suwaiket</a:t>
            </a:r>
            <a:r>
              <a:rPr lang="en-US" dirty="0">
                <a:latin typeface="Calibri"/>
                <a:ea typeface="Calibri"/>
                <a:cs typeface="Arial"/>
              </a:rPr>
              <a:t> and His Excellency the vice </a:t>
            </a:r>
            <a:r>
              <a:rPr lang="en-US" dirty="0">
                <a:solidFill>
                  <a:prstClr val="black"/>
                </a:solidFill>
                <a:latin typeface="Times New Roman"/>
                <a:ea typeface="Times New Roman"/>
              </a:rPr>
              <a:t>President  for Graduate </a:t>
            </a:r>
            <a:endParaRPr lang="ar-SA" dirty="0"/>
          </a:p>
        </p:txBody>
      </p:sp>
    </p:spTree>
    <p:extLst>
      <p:ext uri="{BB962C8B-B14F-4D97-AF65-F5344CB8AC3E}">
        <p14:creationId xmlns:p14="http://schemas.microsoft.com/office/powerpoint/2010/main" val="264784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116632"/>
            <a:ext cx="8100392" cy="6741368"/>
          </a:xfrm>
        </p:spPr>
        <p:txBody>
          <a:bodyPr>
            <a:normAutofit/>
          </a:bodyPr>
          <a:lstStyle/>
          <a:p>
            <a:pPr marL="82296" indent="0" algn="just" rtl="0">
              <a:buNone/>
            </a:pPr>
            <a:r>
              <a:rPr lang="en-US" dirty="0" smtClean="0">
                <a:latin typeface="Times New Roman"/>
                <a:ea typeface="Times New Roman"/>
              </a:rPr>
              <a:t>Studies </a:t>
            </a:r>
            <a:r>
              <a:rPr lang="en-US" dirty="0">
                <a:latin typeface="Times New Roman"/>
                <a:ea typeface="Times New Roman"/>
              </a:rPr>
              <a:t>and Research Dr. </a:t>
            </a:r>
            <a:r>
              <a:rPr lang="en-US" dirty="0" err="1">
                <a:latin typeface="Times New Roman"/>
                <a:ea typeface="Times New Roman"/>
              </a:rPr>
              <a:t>Suad</a:t>
            </a:r>
            <a:r>
              <a:rPr lang="en-US" dirty="0">
                <a:latin typeface="Times New Roman"/>
                <a:ea typeface="Times New Roman"/>
              </a:rPr>
              <a:t> Rashid bin </a:t>
            </a:r>
            <a:r>
              <a:rPr lang="en-US" dirty="0" err="1">
                <a:latin typeface="Times New Roman"/>
                <a:ea typeface="Times New Roman"/>
              </a:rPr>
              <a:t>Hamoud</a:t>
            </a:r>
            <a:r>
              <a:rPr lang="en-US" dirty="0">
                <a:latin typeface="Times New Roman"/>
                <a:ea typeface="Times New Roman"/>
              </a:rPr>
              <a:t> </a:t>
            </a:r>
            <a:r>
              <a:rPr lang="en-US" dirty="0" err="1">
                <a:latin typeface="Times New Roman"/>
                <a:ea typeface="Times New Roman"/>
              </a:rPr>
              <a:t>Thunayyan</a:t>
            </a:r>
            <a:r>
              <a:rPr lang="en-US" dirty="0">
                <a:latin typeface="Times New Roman"/>
                <a:ea typeface="Times New Roman"/>
              </a:rPr>
              <a:t>. The Rector expressed his admiration for the displayed scientific productions and the published papers of the college members. He also praised the College distinguished research aspects, and then brochures and pamphlets related to the occasion as well as the summaries of the faculty members’ researches were represented</a:t>
            </a:r>
            <a:endParaRPr lang="en-US" sz="2800" dirty="0">
              <a:latin typeface="Times New Roman"/>
              <a:ea typeface="Times New Roman"/>
            </a:endParaRPr>
          </a:p>
          <a:p>
            <a:pPr marL="82296" indent="0" algn="just" rtl="0">
              <a:buNone/>
            </a:pPr>
            <a:endParaRPr lang="ar-SA" dirty="0"/>
          </a:p>
        </p:txBody>
      </p:sp>
    </p:spTree>
    <p:extLst>
      <p:ext uri="{BB962C8B-B14F-4D97-AF65-F5344CB8AC3E}">
        <p14:creationId xmlns:p14="http://schemas.microsoft.com/office/powerpoint/2010/main" val="1210300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TotalTime>
  <Words>164</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2</cp:revision>
  <dcterms:created xsi:type="dcterms:W3CDTF">2015-04-05T13:48:43Z</dcterms:created>
  <dcterms:modified xsi:type="dcterms:W3CDTF">2015-04-05T13:56:43Z</dcterms:modified>
</cp:coreProperties>
</file>