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2"/>
      </p:bgRef>
    </p:bg>
    <p:spTree>
      <p:nvGrpSpPr>
        <p:cNvPr id="1" name=""/>
        <p:cNvGrpSpPr/>
        <p:nvPr/>
      </p:nvGrpSpPr>
      <p:grpSpPr>
        <a:xfrm>
          <a:off x="0" y="0"/>
          <a:ext cx="0" cy="0"/>
          <a:chOff x="0" y="0"/>
          <a:chExt cx="0" cy="0"/>
        </a:xfrm>
      </p:grpSpPr>
      <p:sp>
        <p:nvSpPr>
          <p:cNvPr id="7" name="مستطيل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2362200" y="4038600"/>
            <a:ext cx="6477000" cy="1828800"/>
          </a:xfrm>
        </p:spPr>
        <p:txBody>
          <a:bodyPr anchor="b"/>
          <a:lstStyle>
            <a:lvl1pPr>
              <a:defRPr cap="all" baseline="0"/>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D8B96C30-3166-42A5-83AB-B3BF9BF45701}" type="datetimeFigureOut">
              <a:rPr lang="ar-SA" smtClean="0"/>
              <a:t>15/06/36</a:t>
            </a:fld>
            <a:endParaRPr lang="ar-SA"/>
          </a:p>
        </p:txBody>
      </p:sp>
      <p:sp>
        <p:nvSpPr>
          <p:cNvPr id="17" name="عنصر نائب للتذييل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ar-SA"/>
          </a:p>
        </p:txBody>
      </p:sp>
      <p:sp>
        <p:nvSpPr>
          <p:cNvPr id="29" name="عنصر نائب لرقم الشريحة 28"/>
          <p:cNvSpPr>
            <a:spLocks noGrp="1"/>
          </p:cNvSpPr>
          <p:nvPr>
            <p:ph type="sldNum" sz="quarter" idx="12"/>
          </p:nvPr>
        </p:nvSpPr>
        <p:spPr>
          <a:xfrm>
            <a:off x="8001000" y="228600"/>
            <a:ext cx="838200" cy="381000"/>
          </a:xfrm>
        </p:spPr>
        <p:txBody>
          <a:bodyPr/>
          <a:lstStyle>
            <a:lvl1pPr>
              <a:defRPr>
                <a:solidFill>
                  <a:schemeClr val="tx2"/>
                </a:solidFill>
              </a:defRPr>
            </a:lvl1pPr>
          </a:lstStyle>
          <a:p>
            <a:fld id="{970F54AC-CD92-429B-9F02-0F20ED188F60}"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D8B96C30-3166-42A5-83AB-B3BF9BF45701}" type="datetimeFigureOut">
              <a:rPr lang="ar-SA" smtClean="0"/>
              <a:t>15/06/36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70F54AC-CD92-429B-9F02-0F20ED188F60}"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bg>
      <p:bgRef idx="1001">
        <a:schemeClr val="bg1"/>
      </p:bgRef>
    </p:bg>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553200" y="609600"/>
            <a:ext cx="2057400" cy="55165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609600"/>
            <a:ext cx="5562600" cy="5516564"/>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6553200" y="6248402"/>
            <a:ext cx="2209800" cy="365125"/>
          </a:xfrm>
        </p:spPr>
        <p:txBody>
          <a:bodyPr/>
          <a:lstStyle/>
          <a:p>
            <a:fld id="{D8B96C30-3166-42A5-83AB-B3BF9BF45701}" type="datetimeFigureOut">
              <a:rPr lang="ar-SA" smtClean="0"/>
              <a:t>15/06/36</a:t>
            </a:fld>
            <a:endParaRPr lang="ar-SA"/>
          </a:p>
        </p:txBody>
      </p:sp>
      <p:sp>
        <p:nvSpPr>
          <p:cNvPr id="5" name="عنصر نائب للتذييل 4"/>
          <p:cNvSpPr>
            <a:spLocks noGrp="1"/>
          </p:cNvSpPr>
          <p:nvPr>
            <p:ph type="ftr" sz="quarter" idx="11"/>
          </p:nvPr>
        </p:nvSpPr>
        <p:spPr>
          <a:xfrm>
            <a:off x="457201" y="6248207"/>
            <a:ext cx="5573483" cy="365125"/>
          </a:xfrm>
        </p:spPr>
        <p:txBody>
          <a:bodyPr/>
          <a:lstStyle/>
          <a:p>
            <a:endParaRPr lang="ar-SA"/>
          </a:p>
        </p:txBody>
      </p:sp>
      <p:sp>
        <p:nvSpPr>
          <p:cNvPr id="7" name="مستطيل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مستطيل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مستطيل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rot="5400000">
            <a:off x="5989638" y="144462"/>
            <a:ext cx="533400" cy="244476"/>
          </a:xfrm>
        </p:spPr>
        <p:txBody>
          <a:bodyPr/>
          <a:lstStyle/>
          <a:p>
            <a:fld id="{970F54AC-CD92-429B-9F02-0F20ED188F60}"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612648" y="228600"/>
            <a:ext cx="8153400" cy="990600"/>
          </a:xfrm>
        </p:spPr>
        <p:txBody>
          <a:bodyPr/>
          <a:lstStyle/>
          <a:p>
            <a:r>
              <a:rPr kumimoji="0" lang="ar-SA" smtClean="0"/>
              <a:t>انقر لتحرير نمط العنوان الرئيسي</a:t>
            </a:r>
            <a:endParaRPr kumimoji="0" lang="en-US"/>
          </a:p>
        </p:txBody>
      </p:sp>
      <p:sp>
        <p:nvSpPr>
          <p:cNvPr id="4" name="عنصر نائب للتاريخ 3"/>
          <p:cNvSpPr>
            <a:spLocks noGrp="1"/>
          </p:cNvSpPr>
          <p:nvPr>
            <p:ph type="dt" sz="half" idx="10"/>
          </p:nvPr>
        </p:nvSpPr>
        <p:spPr/>
        <p:txBody>
          <a:bodyPr/>
          <a:lstStyle/>
          <a:p>
            <a:fld id="{D8B96C30-3166-42A5-83AB-B3BF9BF45701}" type="datetimeFigureOut">
              <a:rPr lang="ar-SA" smtClean="0"/>
              <a:t>15/06/36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lvl1pPr>
              <a:defRPr>
                <a:solidFill>
                  <a:srgbClr val="FFFFFF"/>
                </a:solidFill>
              </a:defRPr>
            </a:lvl1pPr>
          </a:lstStyle>
          <a:p>
            <a:fld id="{970F54AC-CD92-429B-9F02-0F20ED188F60}" type="slidenum">
              <a:rPr lang="ar-SA" smtClean="0"/>
              <a:t>‹#›</a:t>
            </a:fld>
            <a:endParaRPr lang="ar-SA"/>
          </a:p>
        </p:txBody>
      </p:sp>
      <p:sp>
        <p:nvSpPr>
          <p:cNvPr id="8" name="عنصر نائب للمحتوى 7"/>
          <p:cNvSpPr>
            <a:spLocks noGrp="1"/>
          </p:cNvSpPr>
          <p:nvPr>
            <p:ph sz="quarter" idx="1"/>
          </p:nvPr>
        </p:nvSpPr>
        <p:spPr>
          <a:xfrm>
            <a:off x="612648" y="1600200"/>
            <a:ext cx="8153400" cy="44958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1"/>
      </p:bgRef>
    </p:bg>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7" name="مستطيل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ar-SA" smtClean="0"/>
              <a:t>انقر لتحرير نمط العنوان الرئيسي</a:t>
            </a:r>
            <a:endParaRPr kumimoji="0" lang="en-US"/>
          </a:p>
        </p:txBody>
      </p:sp>
      <p:sp>
        <p:nvSpPr>
          <p:cNvPr id="12" name="عنصر نائب للتاريخ 11"/>
          <p:cNvSpPr>
            <a:spLocks noGrp="1"/>
          </p:cNvSpPr>
          <p:nvPr>
            <p:ph type="dt" sz="half" idx="10"/>
          </p:nvPr>
        </p:nvSpPr>
        <p:spPr/>
        <p:txBody>
          <a:bodyPr/>
          <a:lstStyle/>
          <a:p>
            <a:fld id="{D8B96C30-3166-42A5-83AB-B3BF9BF45701}" type="datetimeFigureOut">
              <a:rPr lang="ar-SA" smtClean="0"/>
              <a:t>15/06/36</a:t>
            </a:fld>
            <a:endParaRPr lang="ar-SA"/>
          </a:p>
        </p:txBody>
      </p:sp>
      <p:sp>
        <p:nvSpPr>
          <p:cNvPr id="13" name="عنصر نائب لرقم الشريحة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970F54AC-CD92-429B-9F02-0F20ED188F60}" type="slidenum">
              <a:rPr lang="ar-SA" smtClean="0"/>
              <a:t>‹#›</a:t>
            </a:fld>
            <a:endParaRPr lang="ar-SA"/>
          </a:p>
        </p:txBody>
      </p:sp>
      <p:sp>
        <p:nvSpPr>
          <p:cNvPr id="14" name="عنصر نائب للتذييل 13"/>
          <p:cNvSpPr>
            <a:spLocks noGrp="1"/>
          </p:cNvSpPr>
          <p:nvPr>
            <p:ph type="ftr" sz="quarter" idx="12"/>
          </p:nvPr>
        </p:nvSpPr>
        <p:spPr/>
        <p:txBody>
          <a:bodyPr/>
          <a:lstStyle/>
          <a:p>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9" name="عنصر نائب للمحتوى 8"/>
          <p:cNvSpPr>
            <a:spLocks noGrp="1"/>
          </p:cNvSpPr>
          <p:nvPr>
            <p:ph sz="quarter" idx="1"/>
          </p:nvPr>
        </p:nvSpPr>
        <p:spPr>
          <a:xfrm>
            <a:off x="609600" y="1589567"/>
            <a:ext cx="38862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844901" y="1589567"/>
            <a:ext cx="38862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8" name="عنصر نائب للتاريخ 7"/>
          <p:cNvSpPr>
            <a:spLocks noGrp="1"/>
          </p:cNvSpPr>
          <p:nvPr>
            <p:ph type="dt" sz="half" idx="15"/>
          </p:nvPr>
        </p:nvSpPr>
        <p:spPr/>
        <p:txBody>
          <a:bodyPr rtlCol="0"/>
          <a:lstStyle/>
          <a:p>
            <a:fld id="{D8B96C30-3166-42A5-83AB-B3BF9BF45701}" type="datetimeFigureOut">
              <a:rPr lang="ar-SA" smtClean="0"/>
              <a:t>15/06/36</a:t>
            </a:fld>
            <a:endParaRPr lang="ar-SA"/>
          </a:p>
        </p:txBody>
      </p:sp>
      <p:sp>
        <p:nvSpPr>
          <p:cNvPr id="10" name="عنصر نائب لرقم الشريحة 9"/>
          <p:cNvSpPr>
            <a:spLocks noGrp="1"/>
          </p:cNvSpPr>
          <p:nvPr>
            <p:ph type="sldNum" sz="quarter" idx="16"/>
          </p:nvPr>
        </p:nvSpPr>
        <p:spPr/>
        <p:txBody>
          <a:bodyPr rtlCol="0"/>
          <a:lstStyle/>
          <a:p>
            <a:fld id="{970F54AC-CD92-429B-9F02-0F20ED188F60}" type="slidenum">
              <a:rPr lang="ar-SA" smtClean="0"/>
              <a:t>‹#›</a:t>
            </a:fld>
            <a:endParaRPr lang="ar-SA"/>
          </a:p>
        </p:txBody>
      </p:sp>
      <p:sp>
        <p:nvSpPr>
          <p:cNvPr id="12" name="عنصر نائب للتذييل 11"/>
          <p:cNvSpPr>
            <a:spLocks noGrp="1"/>
          </p:cNvSpPr>
          <p:nvPr>
            <p:ph type="ftr" sz="quarter" idx="17"/>
          </p:nvPr>
        </p:nvSpPr>
        <p:spPr/>
        <p:txBody>
          <a:bodyPr rtlCol="0"/>
          <a:lstStyle/>
          <a:p>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533400" y="273050"/>
            <a:ext cx="8153400" cy="869950"/>
          </a:xfrm>
        </p:spPr>
        <p:txBody>
          <a:bodyPr anchor="ctr"/>
          <a:lstStyle>
            <a:lvl1pPr>
              <a:defRPr/>
            </a:lvl1pPr>
          </a:lstStyle>
          <a:p>
            <a:r>
              <a:rPr kumimoji="0" lang="ar-SA" smtClean="0"/>
              <a:t>انقر لتحرير نمط العنوان الرئيسي</a:t>
            </a:r>
            <a:endParaRPr kumimoji="0" lang="en-US"/>
          </a:p>
        </p:txBody>
      </p:sp>
      <p:sp>
        <p:nvSpPr>
          <p:cNvPr id="11" name="عنصر نائب للمحتوى 10"/>
          <p:cNvSpPr>
            <a:spLocks noGrp="1"/>
          </p:cNvSpPr>
          <p:nvPr>
            <p:ph sz="quarter" idx="2"/>
          </p:nvPr>
        </p:nvSpPr>
        <p:spPr>
          <a:xfrm>
            <a:off x="609600" y="2438400"/>
            <a:ext cx="3886200" cy="35814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800600" y="2438400"/>
            <a:ext cx="3886200" cy="35814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0" name="عنصر نائب للتاريخ 9"/>
          <p:cNvSpPr>
            <a:spLocks noGrp="1"/>
          </p:cNvSpPr>
          <p:nvPr>
            <p:ph type="dt" sz="half" idx="15"/>
          </p:nvPr>
        </p:nvSpPr>
        <p:spPr/>
        <p:txBody>
          <a:bodyPr rtlCol="0"/>
          <a:lstStyle/>
          <a:p>
            <a:fld id="{D8B96C30-3166-42A5-83AB-B3BF9BF45701}" type="datetimeFigureOut">
              <a:rPr lang="ar-SA" smtClean="0"/>
              <a:t>15/06/36</a:t>
            </a:fld>
            <a:endParaRPr lang="ar-SA"/>
          </a:p>
        </p:txBody>
      </p:sp>
      <p:sp>
        <p:nvSpPr>
          <p:cNvPr id="12" name="عنصر نائب لرقم الشريحة 11"/>
          <p:cNvSpPr>
            <a:spLocks noGrp="1"/>
          </p:cNvSpPr>
          <p:nvPr>
            <p:ph type="sldNum" sz="quarter" idx="16"/>
          </p:nvPr>
        </p:nvSpPr>
        <p:spPr/>
        <p:txBody>
          <a:bodyPr rtlCol="0"/>
          <a:lstStyle/>
          <a:p>
            <a:fld id="{970F54AC-CD92-429B-9F02-0F20ED188F60}" type="slidenum">
              <a:rPr lang="ar-SA" smtClean="0"/>
              <a:t>‹#›</a:t>
            </a:fld>
            <a:endParaRPr lang="ar-SA"/>
          </a:p>
        </p:txBody>
      </p:sp>
      <p:sp>
        <p:nvSpPr>
          <p:cNvPr id="14" name="عنصر نائب للتذييل 13"/>
          <p:cNvSpPr>
            <a:spLocks noGrp="1"/>
          </p:cNvSpPr>
          <p:nvPr>
            <p:ph type="ftr" sz="quarter" idx="17"/>
          </p:nvPr>
        </p:nvSpPr>
        <p:spPr/>
        <p:txBody>
          <a:bodyPr rtlCol="0"/>
          <a:lstStyle/>
          <a:p>
            <a:endParaRPr lang="ar-SA"/>
          </a:p>
        </p:txBody>
      </p:sp>
      <p:sp>
        <p:nvSpPr>
          <p:cNvPr id="16" name="عنصر نائب للنص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5" name="عنصر نائب للنص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D8B96C30-3166-42A5-83AB-B3BF9BF45701}" type="datetimeFigureOut">
              <a:rPr lang="ar-SA" smtClean="0"/>
              <a:t>15/06/36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lvl1pPr>
              <a:defRPr>
                <a:solidFill>
                  <a:srgbClr val="FFFFFF"/>
                </a:solidFill>
              </a:defRPr>
            </a:lvl1pPr>
          </a:lstStyle>
          <a:p>
            <a:fld id="{970F54AC-CD92-429B-9F02-0F20ED188F60}"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D8B96C30-3166-42A5-83AB-B3BF9BF45701}" type="datetimeFigureOut">
              <a:rPr lang="ar-SA" smtClean="0"/>
              <a:t>15/06/36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a:xfrm>
            <a:off x="0" y="6248400"/>
            <a:ext cx="533400" cy="381000"/>
          </a:xfrm>
        </p:spPr>
        <p:txBody>
          <a:bodyPr/>
          <a:lstStyle>
            <a:lvl1pPr>
              <a:defRPr>
                <a:solidFill>
                  <a:schemeClr val="tx2"/>
                </a:solidFill>
              </a:defRPr>
            </a:lvl1pPr>
          </a:lstStyle>
          <a:p>
            <a:fld id="{970F54AC-CD92-429B-9F02-0F20ED188F60}"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8077200" cy="869950"/>
          </a:xfrm>
        </p:spPr>
        <p:txBody>
          <a:bodyPr anchor="ctr"/>
          <a:lstStyle>
            <a:lvl1pPr algn="l">
              <a:buNone/>
              <a:defRPr sz="4400" b="0"/>
            </a:lvl1p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D8B96C30-3166-42A5-83AB-B3BF9BF45701}" type="datetimeFigureOut">
              <a:rPr lang="ar-SA" smtClean="0"/>
              <a:t>15/06/36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lvl1pPr>
              <a:defRPr>
                <a:solidFill>
                  <a:srgbClr val="FFFFFF"/>
                </a:solidFill>
              </a:defRPr>
            </a:lvl1pPr>
          </a:lstStyle>
          <a:p>
            <a:fld id="{970F54AC-CD92-429B-9F02-0F20ED188F60}" type="slidenum">
              <a:rPr lang="ar-SA" smtClean="0"/>
              <a:t>‹#›</a:t>
            </a:fld>
            <a:endParaRPr lang="ar-SA"/>
          </a:p>
        </p:txBody>
      </p:sp>
      <p:sp>
        <p:nvSpPr>
          <p:cNvPr id="3" name="عنصر نائب للنص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9" name="عنصر نائب للمحتوى 8"/>
          <p:cNvSpPr>
            <a:spLocks noGrp="1"/>
          </p:cNvSpPr>
          <p:nvPr>
            <p:ph sz="quarter" idx="1"/>
          </p:nvPr>
        </p:nvSpPr>
        <p:spPr>
          <a:xfrm>
            <a:off x="2362200" y="1752600"/>
            <a:ext cx="6400800" cy="44196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3">
        <a:schemeClr val="bg2"/>
      </p:bgRef>
    </p:bg>
    <p:spTree>
      <p:nvGrpSpPr>
        <p:cNvPr id="1" name=""/>
        <p:cNvGrpSpPr/>
        <p:nvPr/>
      </p:nvGrpSpPr>
      <p:grpSpPr>
        <a:xfrm>
          <a:off x="0" y="0"/>
          <a:ext cx="0" cy="0"/>
          <a:chOff x="0" y="0"/>
          <a:chExt cx="0" cy="0"/>
        </a:xfrm>
      </p:grpSpPr>
      <p:sp>
        <p:nvSpPr>
          <p:cNvPr id="4" name="عنصر نائب للنص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8" name="مستطيل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ar-SA" smtClean="0"/>
              <a:t>انقر لتحرير نمط العنوان الرئيسي</a:t>
            </a:r>
            <a:endParaRPr kumimoji="0" lang="en-US"/>
          </a:p>
        </p:txBody>
      </p:sp>
      <p:sp>
        <p:nvSpPr>
          <p:cNvPr id="11" name="مستطيل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عنصر نائب للتاريخ 11"/>
          <p:cNvSpPr>
            <a:spLocks noGrp="1"/>
          </p:cNvSpPr>
          <p:nvPr>
            <p:ph type="dt" sz="half" idx="10"/>
          </p:nvPr>
        </p:nvSpPr>
        <p:spPr>
          <a:xfrm>
            <a:off x="6248400" y="6248400"/>
            <a:ext cx="2667000" cy="365125"/>
          </a:xfrm>
        </p:spPr>
        <p:txBody>
          <a:bodyPr rtlCol="0"/>
          <a:lstStyle/>
          <a:p>
            <a:fld id="{D8B96C30-3166-42A5-83AB-B3BF9BF45701}" type="datetimeFigureOut">
              <a:rPr lang="ar-SA" smtClean="0"/>
              <a:t>15/06/36</a:t>
            </a:fld>
            <a:endParaRPr lang="ar-SA"/>
          </a:p>
        </p:txBody>
      </p:sp>
      <p:sp>
        <p:nvSpPr>
          <p:cNvPr id="13" name="عنصر نائب لرقم الشريحة 12"/>
          <p:cNvSpPr>
            <a:spLocks noGrp="1"/>
          </p:cNvSpPr>
          <p:nvPr>
            <p:ph type="sldNum" sz="quarter" idx="11"/>
          </p:nvPr>
        </p:nvSpPr>
        <p:spPr>
          <a:xfrm>
            <a:off x="0" y="4667249"/>
            <a:ext cx="1447800" cy="663578"/>
          </a:xfrm>
        </p:spPr>
        <p:txBody>
          <a:bodyPr rtlCol="0"/>
          <a:lstStyle>
            <a:lvl1pPr>
              <a:defRPr sz="2800"/>
            </a:lvl1pPr>
          </a:lstStyle>
          <a:p>
            <a:fld id="{970F54AC-CD92-429B-9F02-0F20ED188F60}" type="slidenum">
              <a:rPr lang="ar-SA" smtClean="0"/>
              <a:t>‹#›</a:t>
            </a:fld>
            <a:endParaRPr lang="ar-SA"/>
          </a:p>
        </p:txBody>
      </p:sp>
      <p:sp>
        <p:nvSpPr>
          <p:cNvPr id="14" name="عنصر نائب للتذييل 13"/>
          <p:cNvSpPr>
            <a:spLocks noGrp="1"/>
          </p:cNvSpPr>
          <p:nvPr>
            <p:ph type="ftr" sz="quarter" idx="12"/>
          </p:nvPr>
        </p:nvSpPr>
        <p:spPr>
          <a:xfrm>
            <a:off x="1600200" y="6248206"/>
            <a:ext cx="4572000" cy="365125"/>
          </a:xfrm>
        </p:spPr>
        <p:txBody>
          <a:bodyPr rtlCol="0"/>
          <a:lstStyle/>
          <a:p>
            <a:endParaRPr lang="ar-SA"/>
          </a:p>
        </p:txBody>
      </p:sp>
      <p:sp>
        <p:nvSpPr>
          <p:cNvPr id="3" name="عنصر نائب للصورة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ar-SA" smtClean="0"/>
              <a:t>انقر فوق الأيقونة لإضافة صورة</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عنصر نائب للعنوان 21"/>
          <p:cNvSpPr>
            <a:spLocks noGrp="1"/>
          </p:cNvSpPr>
          <p:nvPr>
            <p:ph type="title"/>
          </p:nvPr>
        </p:nvSpPr>
        <p:spPr>
          <a:xfrm>
            <a:off x="609600" y="228600"/>
            <a:ext cx="8153400" cy="990600"/>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D8B96C30-3166-42A5-83AB-B3BF9BF45701}" type="datetimeFigureOut">
              <a:rPr lang="ar-SA" smtClean="0"/>
              <a:t>15/06/36</a:t>
            </a:fld>
            <a:endParaRPr lang="ar-SA"/>
          </a:p>
        </p:txBody>
      </p:sp>
      <p:sp>
        <p:nvSpPr>
          <p:cNvPr id="3" name="عنصر نائب للتذييل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ar-SA"/>
          </a:p>
        </p:txBody>
      </p:sp>
      <p:sp>
        <p:nvSpPr>
          <p:cNvPr id="7" name="مستطيل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عنصر نائب لرقم الشريحة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970F54AC-CD92-429B-9F02-0F20ED188F60}"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400" kern="1200">
          <a:solidFill>
            <a:schemeClr val="tx2"/>
          </a:solidFill>
          <a:latin typeface="+mj-lt"/>
          <a:ea typeface="+mj-ea"/>
          <a:cs typeface="+mj-cs"/>
        </a:defRPr>
      </a:lvl1pPr>
    </p:titleStyle>
    <p:bodyStyle>
      <a:lvl1pPr marL="320040" indent="-320040" algn="r" rtl="1"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r" rtl="1"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r" rtl="1"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r" rtl="1"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r" rtl="1"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r" rtl="1"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r" rtl="1"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r" rtl="1"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r" rtl="1"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sz="quarter" idx="1"/>
          </p:nvPr>
        </p:nvSpPr>
        <p:spPr/>
        <p:txBody>
          <a:bodyPr>
            <a:normAutofit fontScale="85000" lnSpcReduction="20000"/>
          </a:bodyPr>
          <a:lstStyle/>
          <a:p>
            <a:r>
              <a:rPr lang="ar-SA" b="1" dirty="0"/>
              <a:t>لقاء الطلاب المتفوقين في كلية التربية بالزلفي</a:t>
            </a:r>
            <a:endParaRPr lang="en-US" dirty="0"/>
          </a:p>
          <a:p>
            <a:r>
              <a:rPr lang="ar-SA" b="1" dirty="0"/>
              <a:t>            تهدف آلية المتفوقين دراسياً إلى إحداث نقلة نوعية من حيث زيادة حصيلة الطلاب المتفوقين دراسياً من ناحية ، وإلى ترجمة المعلومات المكتبية إلى سلوكيات واقعية في حياة الطلاب من ناحية أخرى , مع الإشارة إلى أن رعاية الطلاب المتفوقين وتكريمهم على مستوى الكلية والمنطقة التعليمية تعد من البرامج الإرشادية التي تحرص الوزارة والجامعة على تنفيذها في الكليات على مدار العام الدراسي. ومن هذا المنطلق كان لكلية التربية دور فعال بهذا الجانب حيث أقامت عمادة الكلية مأدبة عشاء لطلابها المتفوقين في إحدى الاستراحات في المحافظة بحضور سعادة عميد الكلية و وكلائها ورؤساء الأقسام وعدد من أعضاء هيئة التدريس الذين سعدوا بهذا اللقاء الأخوي خارج نطاق المجتمع التعليمي، بعد ذلك فتح المجال للاقتراحات والتساؤلات والأفكار التي تجول في أذهان الطلاب والتي تعود عليهم بالنفع بإذن الله حيث وجدوا صدراً رحباً و إجابات شافية من قبل قيادات الكلية .</a:t>
            </a:r>
            <a:endParaRPr lang="en-US" dirty="0"/>
          </a:p>
          <a:p>
            <a:pPr marL="0" indent="0">
              <a:buNone/>
            </a:pPr>
            <a:endParaRPr lang="ar-SA" dirty="0"/>
          </a:p>
        </p:txBody>
      </p:sp>
    </p:spTree>
    <p:extLst>
      <p:ext uri="{BB962C8B-B14F-4D97-AF65-F5344CB8AC3E}">
        <p14:creationId xmlns:p14="http://schemas.microsoft.com/office/powerpoint/2010/main" val="2013933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https://eservices.mu.edu.sa/public/uploads/image/20140409/20140409145507_58362.jpg"/>
          <p:cNvPicPr/>
          <p:nvPr/>
        </p:nvPicPr>
        <p:blipFill>
          <a:blip r:embed="rId2">
            <a:extLst>
              <a:ext uri="{28A0092B-C50C-407E-A947-70E740481C1C}">
                <a14:useLocalDpi xmlns:a14="http://schemas.microsoft.com/office/drawing/2010/main" val="0"/>
              </a:ext>
            </a:extLst>
          </a:blip>
          <a:srcRect/>
          <a:stretch>
            <a:fillRect/>
          </a:stretch>
        </p:blipFill>
        <p:spPr bwMode="auto">
          <a:xfrm>
            <a:off x="1624012" y="1267142"/>
            <a:ext cx="5895975" cy="4323715"/>
          </a:xfrm>
          <a:prstGeom prst="rect">
            <a:avLst/>
          </a:prstGeom>
          <a:noFill/>
          <a:ln>
            <a:noFill/>
          </a:ln>
        </p:spPr>
      </p:pic>
    </p:spTree>
    <p:extLst>
      <p:ext uri="{BB962C8B-B14F-4D97-AF65-F5344CB8AC3E}">
        <p14:creationId xmlns:p14="http://schemas.microsoft.com/office/powerpoint/2010/main" val="58605227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ألوان متوسطة">
  <a:themeElements>
    <a:clrScheme name="ألوان متوسطة">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ألوان متوسطة">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ألوان متوسطة">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0</TotalTime>
  <Words>7</Words>
  <Application>Microsoft Office PowerPoint</Application>
  <PresentationFormat>عرض على الشاشة (3:4)‏</PresentationFormat>
  <Paragraphs>2</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ألوان متوسطة</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2015-04-04T07:34:28Z</dcterms:created>
  <dcterms:modified xsi:type="dcterms:W3CDTF">2015-04-04T07:34:58Z</dcterms:modified>
</cp:coreProperties>
</file>