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38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012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121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879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73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123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425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66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32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186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946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1049D-8910-4705-B814-EE8F17CA7CC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E1252-8DED-450A-B072-E67602E3FB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5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2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2015-04-06T07:48:47Z</dcterms:created>
  <dcterms:modified xsi:type="dcterms:W3CDTF">2015-04-06T07:49:29Z</dcterms:modified>
</cp:coreProperties>
</file>