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854A80-AFC2-4825-919E-3B25A8EC767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EA5AA9-8386-49AA-A46F-951575631966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0"/>
            <a:r>
              <a:rPr lang="ar-SA" b="1" dirty="0"/>
              <a:t>قسم اللغة </a:t>
            </a:r>
            <a:r>
              <a:rPr lang="ar-SA" b="1" dirty="0" err="1"/>
              <a:t>الانجليزية</a:t>
            </a:r>
            <a:r>
              <a:rPr lang="ar-SA" b="1" dirty="0"/>
              <a:t> حقق كأس بطولة الكلية</a:t>
            </a:r>
            <a:r>
              <a:rPr lang="en-US" b="1" dirty="0"/>
              <a:t> </a:t>
            </a:r>
            <a:endParaRPr lang="en-US" dirty="0"/>
          </a:p>
          <a:p>
            <a:pPr rtl="0"/>
            <a:r>
              <a:rPr lang="ar-SA" b="1" dirty="0"/>
              <a:t>أقيمت مساء يوم الأحد 19/2/</a:t>
            </a:r>
            <a:r>
              <a:rPr lang="ar-SA" b="1" dirty="0" err="1"/>
              <a:t>1435ه</a:t>
            </a:r>
            <a:r>
              <a:rPr lang="ar-SA" b="1" dirty="0"/>
              <a:t>ـ في الصالة المغلقة التابعة لإدارة التربية والتعليم </a:t>
            </a:r>
            <a:r>
              <a:rPr lang="ar-SA" b="1" dirty="0" err="1"/>
              <a:t>المبارة</a:t>
            </a:r>
            <a:r>
              <a:rPr lang="ar-SA" b="1" dirty="0"/>
              <a:t> النهائية بين فريق موظفي كلية التربية وطلاب قسم اللغة </a:t>
            </a:r>
            <a:r>
              <a:rPr lang="ar-SA" b="1" dirty="0" err="1"/>
              <a:t>الانجليزية</a:t>
            </a:r>
            <a:r>
              <a:rPr lang="ar-SA" b="1" dirty="0"/>
              <a:t>، برعاية سعادة عميد كلية التربية بالزلفي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وبحضور سعادة وكلاء الكلية وأعضاء هيئة التدريس، وانتهت </a:t>
            </a:r>
            <a:r>
              <a:rPr lang="ar-SA" b="1" dirty="0" err="1"/>
              <a:t>المبارة</a:t>
            </a:r>
            <a:r>
              <a:rPr lang="ar-SA" b="1" dirty="0"/>
              <a:t> بفوز فريق طلاب قسم اللغة </a:t>
            </a:r>
            <a:r>
              <a:rPr lang="ar-SA" b="1" dirty="0" err="1"/>
              <a:t>الانجليزية</a:t>
            </a:r>
            <a:r>
              <a:rPr lang="ar-SA" b="1" dirty="0"/>
              <a:t>، وفي نهاية المباراة قام سعادة العميد بتسليم كاس البطولة لمشرف القسم </a:t>
            </a:r>
            <a:r>
              <a:rPr lang="ar-SA" b="1" dirty="0" err="1"/>
              <a:t>أ.سامي</a:t>
            </a:r>
            <a:r>
              <a:rPr lang="ar-SA" b="1" dirty="0"/>
              <a:t> </a:t>
            </a:r>
            <a:r>
              <a:rPr lang="ar-SA" b="1" dirty="0" err="1"/>
              <a:t>الزعارير</a:t>
            </a:r>
            <a:r>
              <a:rPr lang="ar-SA" b="1" dirty="0"/>
              <a:t>، وللفائزين من الطلاب والميداليات الذهبية وتسليم الميداليات الفضية للفريق الآخر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6208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s://eservices.mu.edu.sa/public/uploads/image/20131229/20131229111937_5360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1721485"/>
            <a:ext cx="4781550" cy="3415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16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7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2015-04-04T06:58:36Z</dcterms:created>
  <dcterms:modified xsi:type="dcterms:W3CDTF">2015-04-04T06:59:38Z</dcterms:modified>
</cp:coreProperties>
</file>