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2EADB-6E91-404F-A448-23B016E81FA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F2B705-D0A4-4DA5-B3A2-A3ED3462A61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2EADB-6E91-404F-A448-23B016E81FA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F2B705-D0A4-4DA5-B3A2-A3ED3462A61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2EADB-6E91-404F-A448-23B016E81FA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F2B705-D0A4-4DA5-B3A2-A3ED3462A61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2EADB-6E91-404F-A448-23B016E81FA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F2B705-D0A4-4DA5-B3A2-A3ED3462A61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2EADB-6E91-404F-A448-23B016E81FA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F2B705-D0A4-4DA5-B3A2-A3ED3462A612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2EADB-6E91-404F-A448-23B016E81FA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F2B705-D0A4-4DA5-B3A2-A3ED3462A61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2EADB-6E91-404F-A448-23B016E81FA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F2B705-D0A4-4DA5-B3A2-A3ED3462A61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2EADB-6E91-404F-A448-23B016E81FA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F2B705-D0A4-4DA5-B3A2-A3ED3462A61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2EADB-6E91-404F-A448-23B016E81FA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F2B705-D0A4-4DA5-B3A2-A3ED3462A612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2EADB-6E91-404F-A448-23B016E81FA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F2B705-D0A4-4DA5-B3A2-A3ED3462A61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2EADB-6E91-404F-A448-23B016E81FA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F2B705-D0A4-4DA5-B3A2-A3ED3462A61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232EADB-6E91-404F-A448-23B016E81FA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4F2B705-D0A4-4DA5-B3A2-A3ED3462A612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47500" lnSpcReduction="20000"/>
          </a:bodyPr>
          <a:lstStyle/>
          <a:p>
            <a:r>
              <a:rPr lang="ar-SA" b="1" dirty="0"/>
              <a:t>زيارة ثانوية الرياض</a:t>
            </a:r>
            <a:endParaRPr lang="en-US" dirty="0"/>
          </a:p>
          <a:p>
            <a:r>
              <a:rPr lang="ar-SA" b="1" dirty="0"/>
              <a:t>بناء على التعاون القائم بين كلية التربية بالزلفي  والمؤسسات الحكومية الأخرى بما يخدم المجتمع ويعود على والعملية التعليمية والتربوية بالمحافظة بالنفع والفائدة .</a:t>
            </a:r>
            <a:endParaRPr lang="en-US" dirty="0"/>
          </a:p>
          <a:p>
            <a:r>
              <a:rPr lang="ar-SA" b="1" dirty="0"/>
              <a:t>نظمت الكلية بالتعاون مع إدارة التربية والتعليم  زيارات طلابية للمرحلة الثانوية بهدف التعرف على الكلية وأقسامها وذلك لتبصيرهم بالمجالات والتخصصات التعليمية المناسبة لميولهم وقدراتهم واستعداداتهم ، وكذلك مساعدة الطلاب لبناء مستقبلهم التعليمي والمهني وفق أسس علمية ،</a:t>
            </a:r>
            <a:endParaRPr lang="en-US" dirty="0"/>
          </a:p>
          <a:p>
            <a:r>
              <a:rPr lang="ar-SA" b="1" dirty="0"/>
              <a:t>الزيارة الأولى من ثانوية الرياض إلى مقر الكلية في  المجمع  يوم الأثنين 12/06/ </a:t>
            </a:r>
            <a:r>
              <a:rPr lang="ar-SA" b="1" dirty="0" err="1"/>
              <a:t>1434ه</a:t>
            </a:r>
            <a:r>
              <a:rPr lang="ar-SA" b="1" dirty="0"/>
              <a:t>ـ .</a:t>
            </a:r>
            <a:endParaRPr lang="en-US" dirty="0"/>
          </a:p>
          <a:p>
            <a:r>
              <a:rPr lang="ar-SA" b="1" dirty="0"/>
              <a:t>بحضور سعادة وكيل الكلية للشؤون التعليمية أ. جبر بن </a:t>
            </a:r>
            <a:r>
              <a:rPr lang="ar-SA" b="1" dirty="0" err="1"/>
              <a:t>ضويحي</a:t>
            </a:r>
            <a:r>
              <a:rPr lang="ar-SA" b="1" dirty="0"/>
              <a:t> الفحام ورئيس قسم الدراسات الإسلامية سعادة د. عبدالعزيز بن أحمد </a:t>
            </a:r>
            <a:r>
              <a:rPr lang="ar-SA" b="1" dirty="0" err="1"/>
              <a:t>العليوي</a:t>
            </a:r>
            <a:r>
              <a:rPr lang="ar-SA" b="1" dirty="0"/>
              <a:t> ورئيس قسم اللغة </a:t>
            </a:r>
            <a:r>
              <a:rPr lang="ar-SA" b="1" dirty="0" err="1"/>
              <a:t>الانجليزية</a:t>
            </a:r>
            <a:r>
              <a:rPr lang="ar-SA" b="1" dirty="0"/>
              <a:t> سعادة أ. سامي بن محمد </a:t>
            </a:r>
            <a:r>
              <a:rPr lang="ar-SA" b="1" dirty="0" err="1"/>
              <a:t>الزعارير</a:t>
            </a:r>
            <a:r>
              <a:rPr lang="ar-SA" b="1" dirty="0"/>
              <a:t> ومدير وحدة العلاقات والإعلام الجامعي أ. إبراهيم بن عبدالله المنصور وأعضاء هيئة التدريس  .</a:t>
            </a:r>
            <a:endParaRPr lang="en-US" dirty="0"/>
          </a:p>
          <a:p>
            <a:r>
              <a:rPr lang="ar-SA" b="1" dirty="0"/>
              <a:t>بدء اللقاء بآيات من الذكر الحكيم للطالب محمد </a:t>
            </a:r>
            <a:r>
              <a:rPr lang="ar-SA" b="1" dirty="0" err="1"/>
              <a:t>الحمين</a:t>
            </a:r>
            <a:r>
              <a:rPr lang="ar-SA" b="1" dirty="0"/>
              <a:t> ، ثم تحدث مدير وحدة العلاقات والتعليم الجامعي أ. إبراهيم بن عبدالله المنصور ، حيث رحب بطلاب الثانوية ثم بعد ذلك تحدث وكيل الكلية للشؤون التعليمية </a:t>
            </a:r>
            <a:r>
              <a:rPr lang="ar-SA" b="1" dirty="0" err="1"/>
              <a:t>أ.جبر</a:t>
            </a:r>
            <a:r>
              <a:rPr lang="ar-SA" b="1" dirty="0"/>
              <a:t> بن </a:t>
            </a:r>
            <a:r>
              <a:rPr lang="ar-SA" b="1" dirty="0" err="1"/>
              <a:t>ضويحي</a:t>
            </a:r>
            <a:r>
              <a:rPr lang="ar-SA" b="1" dirty="0"/>
              <a:t> الفحام رحب بطلاب الثانوية على حضورهم ثم تحدث عن الأقسام المتاحة في المدينة الجامعية وذكر أن كلية التربية تحتوى على تسعة أقسام للطالبات وقسمان للطلاب وهما قسم الدراسات </a:t>
            </a:r>
            <a:r>
              <a:rPr lang="ar-SA" b="1" dirty="0" err="1"/>
              <a:t>الاسلامية</a:t>
            </a:r>
            <a:r>
              <a:rPr lang="ar-SA" b="1" dirty="0"/>
              <a:t> وقسم اللغة </a:t>
            </a:r>
            <a:r>
              <a:rPr lang="ar-SA" b="1" dirty="0" err="1"/>
              <a:t>الانجليزية</a:t>
            </a:r>
            <a:r>
              <a:rPr lang="ar-SA" b="1" dirty="0"/>
              <a:t> وتحدث عن نشأة الكلية ثم تحدث عن كيفية التقدم للجامعة وذكر أنها عن طريق البوابة </a:t>
            </a:r>
            <a:r>
              <a:rPr lang="ar-SA" b="1" dirty="0" err="1"/>
              <a:t>الالكترونية</a:t>
            </a:r>
            <a:r>
              <a:rPr lang="ar-SA" b="1" dirty="0"/>
              <a:t>  وتسجيل المواد الدراسية التي يريدها الطلاب </a:t>
            </a:r>
            <a:r>
              <a:rPr lang="ar-SA" b="1" dirty="0" err="1"/>
              <a:t>او</a:t>
            </a:r>
            <a:r>
              <a:rPr lang="ar-SA" b="1" dirty="0"/>
              <a:t> المواد التي يريدون حذفها وموعد القبول  في الأقسام .</a:t>
            </a:r>
            <a:endParaRPr lang="en-US" dirty="0"/>
          </a:p>
          <a:p>
            <a:r>
              <a:rPr lang="ar-SA" b="1" dirty="0"/>
              <a:t>ثم تحدث رئيس قسم الدراسات الإسلامية د. عبدالعزيز بن أحمد </a:t>
            </a:r>
            <a:r>
              <a:rPr lang="ar-SA" b="1" dirty="0" err="1"/>
              <a:t>العليوي</a:t>
            </a:r>
            <a:r>
              <a:rPr lang="ar-SA" b="1" dirty="0"/>
              <a:t> عن نشأة القسم من عام </a:t>
            </a:r>
            <a:r>
              <a:rPr lang="ar-SA" b="1" dirty="0" err="1"/>
              <a:t>1419ه</a:t>
            </a:r>
            <a:r>
              <a:rPr lang="ar-SA" b="1" dirty="0"/>
              <a:t>ـ للطالبات ، أما الطلاب فقد </a:t>
            </a:r>
            <a:r>
              <a:rPr lang="ar-SA" b="1" dirty="0" err="1"/>
              <a:t>نشاءمع</a:t>
            </a:r>
            <a:r>
              <a:rPr lang="ar-SA" b="1" dirty="0"/>
              <a:t> نشأة الكلية لأقسام الطلاب عام </a:t>
            </a:r>
            <a:r>
              <a:rPr lang="ar-SA" b="1" dirty="0" err="1"/>
              <a:t>1432ه</a:t>
            </a:r>
            <a:r>
              <a:rPr lang="ar-SA" b="1" dirty="0"/>
              <a:t>ـ وهو من أكبر الأقسام في الجامعة حيث يضم أكثر من 1000 طالب وطالبة ، ثم تحدث عن عدد الساعات التي يتم تدريسها من القسم ، وذكر أن أعضاء هيئة التدريس ما يقارب ( 38 ) ما بين معيد ومحاضر ودكتور وذكر أنه تم فتح قسم القرآن وعلومه لمرحلة الماجستير وسوف يتم بالقريب العاجل فتح قسم الفقه وأصوله .</a:t>
            </a:r>
            <a:endParaRPr lang="en-US" dirty="0"/>
          </a:p>
          <a:p>
            <a:r>
              <a:rPr lang="ar-SA" b="1" dirty="0"/>
              <a:t>ثم تحدث رئيس قسم اللغة الإنجليزية أ. سامي بن محمد </a:t>
            </a:r>
            <a:r>
              <a:rPr lang="ar-SA" b="1" dirty="0" err="1"/>
              <a:t>الزعارير</a:t>
            </a:r>
            <a:r>
              <a:rPr lang="ar-SA" b="1" dirty="0"/>
              <a:t> عن نشأة القسم وذكر أنه من الأقسام المهمة في الكلية ثم بعد ذلك تحدث عن خطة الدارسة  وعدد الساعات التي يتم تدريسها من القسم ، وتحدث عن تطوير القسم وذلك باستحداث مناهج حديثة متسلسلة ثم تحدث عن معامل اللغة </a:t>
            </a:r>
            <a:r>
              <a:rPr lang="ar-SA" b="1" dirty="0" err="1"/>
              <a:t>الانجليزية</a:t>
            </a:r>
            <a:r>
              <a:rPr lang="ar-SA" b="1" dirty="0"/>
              <a:t> والمختبرات .</a:t>
            </a:r>
            <a:endParaRPr lang="en-US" dirty="0"/>
          </a:p>
          <a:p>
            <a:r>
              <a:rPr lang="ar-SA" b="1" dirty="0"/>
              <a:t>وفي نهاية الجولة تم اطلاع الطلاب على طرق التدريس في الكلية وذلك باستخدام السبورة الذكية والاطلاع على المعامل اللغة </a:t>
            </a:r>
            <a:r>
              <a:rPr lang="ar-SA" b="1" dirty="0" err="1"/>
              <a:t>الانجليزية</a:t>
            </a:r>
            <a:r>
              <a:rPr lang="ar-SA" b="1" dirty="0"/>
              <a:t> مع  رئيس القسم 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25738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IMG_0129ththth000000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287" y="2168525"/>
            <a:ext cx="3781425" cy="2520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00814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11</Words>
  <Application>Microsoft Office PowerPoint</Application>
  <PresentationFormat>عرض على الشاشة (3:4)‏</PresentationFormat>
  <Paragraphs>9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2015-04-02T04:47:23Z</dcterms:created>
  <dcterms:modified xsi:type="dcterms:W3CDTF">2015-04-02T04:48:55Z</dcterms:modified>
</cp:coreProperties>
</file>