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5BBE089-BF1F-4A4B-AD13-A11CE577C6C0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FF1F8CB-2FB5-402C-8F15-79A8FEBB40F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83568" y="836712"/>
            <a:ext cx="7848872" cy="5328592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/>
              <a:t> كلية التربية بالزلفي تقيم أسبوع البحث العلمي</a:t>
            </a:r>
            <a:endParaRPr lang="en-US" dirty="0"/>
          </a:p>
          <a:p>
            <a:r>
              <a:rPr lang="ar-SA" b="1" dirty="0"/>
              <a:t>تقيم كلية التربية بالزلفي أسبوع البحث العلمي في الفترة من 13-7-1435 هـ حتى  16-7-1435 هـ  بالمبنى الرئيس بأقسام الطالبات ، ويأتي أسبوع البحث العلمي</a:t>
            </a:r>
            <a:r>
              <a:rPr lang="ar-SA" dirty="0"/>
              <a:t> </a:t>
            </a:r>
            <a:r>
              <a:rPr lang="ar-SA" b="1" dirty="0"/>
              <a:t>كخطوة</a:t>
            </a:r>
            <a:r>
              <a:rPr lang="ar-SA" dirty="0"/>
              <a:t> </a:t>
            </a:r>
            <a:r>
              <a:rPr lang="ar-SA" b="1" dirty="0"/>
              <a:t>فعالة</a:t>
            </a:r>
            <a:r>
              <a:rPr lang="ar-SA" dirty="0"/>
              <a:t> </a:t>
            </a:r>
            <a:r>
              <a:rPr lang="ar-SA" b="1" dirty="0"/>
              <a:t>في</a:t>
            </a:r>
            <a:r>
              <a:rPr lang="ar-SA" dirty="0"/>
              <a:t> </a:t>
            </a:r>
            <a:r>
              <a:rPr lang="ar-SA" b="1" dirty="0"/>
              <a:t>إرساء</a:t>
            </a:r>
            <a:r>
              <a:rPr lang="ar-SA" dirty="0"/>
              <a:t> </a:t>
            </a:r>
            <a:r>
              <a:rPr lang="ar-SA" b="1" dirty="0"/>
              <a:t>الأسلوب</a:t>
            </a:r>
            <a:r>
              <a:rPr lang="ar-SA" dirty="0"/>
              <a:t> </a:t>
            </a:r>
            <a:r>
              <a:rPr lang="ar-SA" b="1" dirty="0"/>
              <a:t>العلمي</a:t>
            </a:r>
            <a:r>
              <a:rPr lang="ar-SA" dirty="0"/>
              <a:t> </a:t>
            </a:r>
            <a:r>
              <a:rPr lang="ar-SA" b="1" dirty="0"/>
              <a:t>في</a:t>
            </a:r>
            <a:r>
              <a:rPr lang="ar-SA" dirty="0"/>
              <a:t> </a:t>
            </a:r>
            <a:r>
              <a:rPr lang="ar-SA" b="1" dirty="0"/>
              <a:t>التخطيط</a:t>
            </a:r>
            <a:r>
              <a:rPr lang="ar-SA" dirty="0"/>
              <a:t> </a:t>
            </a:r>
            <a:r>
              <a:rPr lang="ar-SA" b="1" dirty="0"/>
              <a:t>المستقبلي</a:t>
            </a:r>
            <a:r>
              <a:rPr lang="ar-SA" dirty="0"/>
              <a:t> </a:t>
            </a:r>
            <a:r>
              <a:rPr lang="ar-SA" b="1" dirty="0"/>
              <a:t>لأنشطة البحث</a:t>
            </a:r>
            <a:r>
              <a:rPr lang="ar-SA" dirty="0"/>
              <a:t> </a:t>
            </a:r>
            <a:r>
              <a:rPr lang="ar-SA" b="1" dirty="0"/>
              <a:t>العلمي بالكلية، لتدعيم  وتطوير البحث العلمي وإلقاء الضوء على  أهميته والتحديات المستقبلية التي تواجهه والدور الذي يجب أن يقوم به في تنمية وتطوير المجتمع  السعودي و يتوافق أسبوع البحث العلمي مع  التوجه العام للجامعة نحو  تطوير القدرات المهنية لأعضاء هيئة التدريس للتمكن من مواجهة  تطورات العصر ، ويتضمن الأسبوع العديد من البرامج التدريبية والندوات وحلقات النقاش وورش العمل كما تتضمن معرضاً مصاحبا يشتمل على  (عرض) لمطبوعات وملصقات علمية </a:t>
            </a:r>
            <a:r>
              <a:rPr lang="ar-SA" b="1" dirty="0" err="1"/>
              <a:t>وبنرات</a:t>
            </a:r>
            <a:r>
              <a:rPr lang="ar-SA" b="1" dirty="0"/>
              <a:t>، ومطويات </a:t>
            </a:r>
            <a:r>
              <a:rPr lang="ar-SA" b="1" dirty="0" err="1"/>
              <a:t>وبروشورات</a:t>
            </a:r>
            <a:r>
              <a:rPr lang="ar-SA" dirty="0"/>
              <a:t> </a:t>
            </a:r>
            <a:r>
              <a:rPr lang="ar-SA" b="1" dirty="0"/>
              <a:t>حول البحث العلمي </a:t>
            </a:r>
            <a:r>
              <a:rPr lang="ar-SA" b="1" dirty="0" err="1"/>
              <a:t>والانتاج</a:t>
            </a:r>
            <a:r>
              <a:rPr lang="ar-SA" b="1" dirty="0"/>
              <a:t> العلمي لأعضاء هيئة التدريس بالكلية وأبرز البحوث الطلابية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5838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6813619" cy="5313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44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0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2015-04-01T08:37:35Z</dcterms:created>
  <dcterms:modified xsi:type="dcterms:W3CDTF">2015-04-01T08:38:51Z</dcterms:modified>
</cp:coreProperties>
</file>