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9D93-C909-4A2A-9395-9411918E8C8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CB90B-AEEE-474C-AAF2-DB4E72DD615C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9D93-C909-4A2A-9395-9411918E8C8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CB90B-AEEE-474C-AAF2-DB4E72DD615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9D93-C909-4A2A-9395-9411918E8C8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CB90B-AEEE-474C-AAF2-DB4E72DD615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9D93-C909-4A2A-9395-9411918E8C8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CB90B-AEEE-474C-AAF2-DB4E72DD615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9D93-C909-4A2A-9395-9411918E8C8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CB90B-AEEE-474C-AAF2-DB4E72DD615C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9D93-C909-4A2A-9395-9411918E8C8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CB90B-AEEE-474C-AAF2-DB4E72DD615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9D93-C909-4A2A-9395-9411918E8C8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CB90B-AEEE-474C-AAF2-DB4E72DD615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9D93-C909-4A2A-9395-9411918E8C8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CB90B-AEEE-474C-AAF2-DB4E72DD615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9D93-C909-4A2A-9395-9411918E8C8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CB90B-AEEE-474C-AAF2-DB4E72DD615C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9D93-C909-4A2A-9395-9411918E8C8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CB90B-AEEE-474C-AAF2-DB4E72DD615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9D93-C909-4A2A-9395-9411918E8C8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CB90B-AEEE-474C-AAF2-DB4E72DD615C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209D93-C909-4A2A-9395-9411918E8C8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82CB90B-AEEE-474C-AAF2-DB4E72DD615C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r>
              <a:rPr lang="ar-SA" b="1" dirty="0"/>
              <a:t>معرض ( طريق </a:t>
            </a:r>
            <a:r>
              <a:rPr lang="ar-SA" b="1" dirty="0" err="1"/>
              <a:t>الالوان</a:t>
            </a:r>
            <a:r>
              <a:rPr lang="ar-SA" b="1" dirty="0"/>
              <a:t> )</a:t>
            </a:r>
            <a:endParaRPr lang="en-US" dirty="0"/>
          </a:p>
          <a:p>
            <a:r>
              <a:rPr lang="ar-SA" b="1" dirty="0"/>
              <a:t>نظم قسم الاقتصاد المنزلي في كلية التربية بالزلفي  يوم الثلاثاء الموافق 20\1\</a:t>
            </a:r>
            <a:r>
              <a:rPr lang="ar-SA" b="1" dirty="0" err="1"/>
              <a:t>1434ه</a:t>
            </a:r>
            <a:r>
              <a:rPr lang="ar-SA" b="1" dirty="0"/>
              <a:t>ـ</a:t>
            </a:r>
            <a:endParaRPr lang="en-US" dirty="0"/>
          </a:p>
          <a:p>
            <a:r>
              <a:rPr lang="ar-SA" b="1" dirty="0"/>
              <a:t>معرض : (طريق </a:t>
            </a:r>
            <a:r>
              <a:rPr lang="ar-SA" b="1" dirty="0" err="1"/>
              <a:t>الالوان</a:t>
            </a:r>
            <a:r>
              <a:rPr lang="ar-SA" b="1" dirty="0"/>
              <a:t> )</a:t>
            </a:r>
            <a:endParaRPr lang="en-US" dirty="0"/>
          </a:p>
          <a:p>
            <a:r>
              <a:rPr lang="ar-SA" b="1" dirty="0"/>
              <a:t>حيث قامت رئيسة القسم الدكتورة : ( منال  جويدة ) بافتتاح المعرض</a:t>
            </a:r>
            <a:endParaRPr lang="en-US" dirty="0"/>
          </a:p>
          <a:p>
            <a:r>
              <a:rPr lang="ar-SA" b="1" dirty="0"/>
              <a:t> واحتوى المعرض على لوحات فنيه ورسومات تشكيلية من تصاميم الطالبات</a:t>
            </a:r>
            <a:endParaRPr lang="en-US" dirty="0"/>
          </a:p>
          <a:p>
            <a:r>
              <a:rPr lang="ar-SA" b="1" dirty="0"/>
              <a:t>كما شمل المعرض ركن للأعمال اليدوية والتصاميم </a:t>
            </a:r>
            <a:r>
              <a:rPr lang="ar-SA" b="1" dirty="0" err="1"/>
              <a:t>الابداعية</a:t>
            </a:r>
            <a:endParaRPr lang="en-US" dirty="0"/>
          </a:p>
          <a:p>
            <a:r>
              <a:rPr lang="ar-SA" b="1" dirty="0"/>
              <a:t>بالإضافة </a:t>
            </a:r>
            <a:r>
              <a:rPr lang="ar-SA" b="1" dirty="0" err="1"/>
              <a:t>الى</a:t>
            </a:r>
            <a:r>
              <a:rPr lang="ar-SA" b="1" dirty="0"/>
              <a:t> تخصيص زاويه للضيافة من إعداد طالبات القسم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9105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 descr="http://mu.edu.sa/sites/default/files/SAM_071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57350"/>
            <a:ext cx="4724400" cy="3543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200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13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2015-03-30T07:31:18Z</dcterms:created>
  <dcterms:modified xsi:type="dcterms:W3CDTF">2015-03-30T07:31:59Z</dcterms:modified>
</cp:coreProperties>
</file>