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7D3627C6-3C88-4A1D-A6C4-AD1A8FA354B2}"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3627C6-3C88-4A1D-A6C4-AD1A8FA354B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3627C6-3C88-4A1D-A6C4-AD1A8FA354B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3627C6-3C88-4A1D-A6C4-AD1A8FA354B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D3627C6-3C88-4A1D-A6C4-AD1A8FA354B2}"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D3627C6-3C88-4A1D-A6C4-AD1A8FA354B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7D3627C6-3C88-4A1D-A6C4-AD1A8FA354B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7D3627C6-3C88-4A1D-A6C4-AD1A8FA354B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7D3627C6-3C88-4A1D-A6C4-AD1A8FA354B2}"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D3627C6-3C88-4A1D-A6C4-AD1A8FA354B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59F292A5-3EF8-4058-A353-9A2B9E736750}"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D3627C6-3C88-4A1D-A6C4-AD1A8FA354B2}"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9F292A5-3EF8-4058-A353-9A2B9E736750}"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D3627C6-3C88-4A1D-A6C4-AD1A8FA354B2}"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6408712"/>
          </a:xfrm>
        </p:spPr>
        <p:txBody>
          <a:bodyPr>
            <a:normAutofit fontScale="55000" lnSpcReduction="20000"/>
          </a:bodyPr>
          <a:lstStyle/>
          <a:p>
            <a:r>
              <a:rPr lang="ar-SA" b="1" dirty="0"/>
              <a:t>كلية التربية بالزلفي تستقبل طلابها المستجدين</a:t>
            </a:r>
            <a:endParaRPr lang="en-US" dirty="0"/>
          </a:p>
          <a:p>
            <a:r>
              <a:rPr lang="ar-SA" b="1" dirty="0"/>
              <a:t>أقامت كلية التربية بالزلفي يوم </a:t>
            </a:r>
            <a:r>
              <a:rPr lang="ar-SA" b="1" dirty="0" err="1"/>
              <a:t>الإثنين</a:t>
            </a:r>
            <a:r>
              <a:rPr lang="ar-SA" b="1" dirty="0"/>
              <a:t> الماضي حفل استقبال الطلاب المستجدين للعام الجامعي 1435/</a:t>
            </a:r>
            <a:r>
              <a:rPr lang="ar-SA" b="1" dirty="0" err="1"/>
              <a:t>1436ه</a:t>
            </a:r>
            <a:r>
              <a:rPr lang="ar-SA" b="1" dirty="0"/>
              <a:t>ـ، بحضور عدد كبير من الطلاب الذين كان باستقبالهم منسوبو الكلية، ممثلين بعمادة الكلية ووكالة الكلية لشؤون الطلاب ووكالة الكلية للشؤون التعليمية وإدارة العلاقات العامة، ورؤساء الأقسام وأعضاء هيئة التدريس، حيث بدئ الاستقبال بضيافة تليق بأولئك الطلاب الذين ينتظرهم مستقبل حافل بالإنجاز والعطاء خدمة لهذا الوطن .</a:t>
            </a:r>
            <a:endParaRPr lang="en-US" dirty="0"/>
          </a:p>
          <a:p>
            <a:r>
              <a:rPr lang="ar-SA" b="1" dirty="0"/>
              <a:t>   ثم بدئ برنامج الاستقبال </a:t>
            </a:r>
            <a:r>
              <a:rPr lang="ar-SA" b="1" dirty="0" err="1"/>
              <a:t>بآي</a:t>
            </a:r>
            <a:r>
              <a:rPr lang="ar-SA" b="1" dirty="0"/>
              <a:t> من الذكر الحكيم، ثم ألقى كلمة الطلاب المستجدين، ثم كلمة لعميد الكلية رحب فيها بالطلاب الذين يمثلون الدفعة الرابعة الذين تستقبلهم الكلية منذ افتتاح أقسام الطلاب فيها، ثم طوف بلمحة موجزة عن الكلية وتطورها السريع الذي شهدته بفضل من الله أولاً ثم بدعم ولاة أمر هذه البلاد وعلى رأسهم خادم الحرمين الشريفين وولي عهده الأمين وولي ولي عهده الأمين الذي يدعمون هذه الصروح التعليمية حتى بدت درة يباهى بها بين الشعوب، ثم بمتابعة من قائد مسيرة هذه الجامعة معالي مديرها الدكتور خالد بن سعد المقرن، وسعادة الوكلاء، ثم ختم الكلمة بوصية أبنائه الطلاب بتقوى الله أولاً ثم العزم على مواصلة المسيرة العلمية والحرص على الإبداع فالكلية والمجتمع بحاجة إلى عطاءاتكم فبهم يفخر الوطن وتتطور مسيرة النماء فيه .</a:t>
            </a:r>
            <a:endParaRPr lang="en-US" dirty="0"/>
          </a:p>
          <a:p>
            <a:r>
              <a:rPr lang="ar-SA" b="1" dirty="0"/>
              <a:t>    ثم عرض وثائقي عن الجامعة والكلية تضمن إنجازات الجامعة والكلية خلال مسيرتها والتعريف بها وبأقسامها وتاريخها.</a:t>
            </a:r>
            <a:endParaRPr lang="en-US" dirty="0"/>
          </a:p>
          <a:p>
            <a:r>
              <a:rPr lang="ar-SA" b="1" dirty="0"/>
              <a:t>     ثم قدم سعادة وكيل الكلية لشؤون الطلاب </a:t>
            </a:r>
            <a:r>
              <a:rPr lang="ar-SA" b="1" dirty="0" err="1"/>
              <a:t>د.أحمد</a:t>
            </a:r>
            <a:r>
              <a:rPr lang="ar-SA" b="1" dirty="0"/>
              <a:t> بن عبدالله </a:t>
            </a:r>
            <a:r>
              <a:rPr lang="ar-SA" b="1" dirty="0" err="1"/>
              <a:t>القشعمي</a:t>
            </a:r>
            <a:r>
              <a:rPr lang="ar-SA" b="1" dirty="0"/>
              <a:t> عرضاً شرح فيه طرائق تنظيم الجدول من بدايته إلى آخره، ثم ختم عرضه بوصايا تربوية وأكاديمية، ثم ألقى سعادة وكيل الكلية للشؤون التعليمية </a:t>
            </a:r>
            <a:r>
              <a:rPr lang="ar-SA" b="1" dirty="0" err="1"/>
              <a:t>د.ظافر</a:t>
            </a:r>
            <a:r>
              <a:rPr lang="ar-SA" b="1" dirty="0"/>
              <a:t> بن مصلح القرني كلمة ضافية أضاء فيها حول الأقسام العلمية في الكلية وأهدافها ورسالتها وماهيتها، ثم ألقى المرشد الأكاديمي في الكلية </a:t>
            </a:r>
            <a:r>
              <a:rPr lang="ar-SA" b="1" dirty="0" err="1"/>
              <a:t>أ.حمزة</a:t>
            </a:r>
            <a:r>
              <a:rPr lang="ar-SA" b="1" dirty="0"/>
              <a:t> عياصرة كلمة حول البيئة الجامعية والتكيف معها، ثم بين أهمية الإرشاد الأكاديمي وضرورة تواصل الطالب مع مرشده الأكاديمي حتى تستقيم مسيرته العلمية.</a:t>
            </a:r>
            <a:endParaRPr lang="en-US" dirty="0"/>
          </a:p>
          <a:p>
            <a:r>
              <a:rPr lang="ar-SA" b="1" dirty="0"/>
              <a:t>     بعد ذلك فتح المجال لمداخلات الطلاب واستفساراتهم، ثم قام الطلاب مع فريق الاستقبال بجولة في مجمع الكليات تم من خلاله تعريفهم بمكونات المجمع وأقسامه ومعامله وإداراته وأعضائه ومنسوبيه.</a:t>
            </a:r>
            <a:endParaRPr lang="en-US" dirty="0"/>
          </a:p>
          <a:p>
            <a:r>
              <a:rPr lang="ar-SA" b="1" dirty="0"/>
              <a:t>     ثم تم توزيع الهدايا على الطلاب التي تتضمن كتيبات إرشادية وتعريفية بالكلية وأقسامها وهدايا خاصة، ثم تم التقاط صورة جماعية مع قيادات الكلية .</a:t>
            </a:r>
            <a:endParaRPr lang="en-US" dirty="0"/>
          </a:p>
          <a:p>
            <a:pPr marL="82296" indent="0">
              <a:buNone/>
            </a:pPr>
            <a:endParaRPr lang="en-US" dirty="0"/>
          </a:p>
          <a:p>
            <a:pPr marL="0" indent="0">
              <a:buNone/>
            </a:pPr>
            <a:endParaRPr lang="ar-SA" dirty="0"/>
          </a:p>
        </p:txBody>
      </p:sp>
    </p:spTree>
    <p:extLst>
      <p:ext uri="{BB962C8B-B14F-4D97-AF65-F5344CB8AC3E}">
        <p14:creationId xmlns:p14="http://schemas.microsoft.com/office/powerpoint/2010/main" val="2809357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4845" y="1670367"/>
            <a:ext cx="5274310" cy="3517265"/>
          </a:xfrm>
          <a:prstGeom prst="rect">
            <a:avLst/>
          </a:prstGeom>
          <a:noFill/>
          <a:ln>
            <a:noFill/>
          </a:ln>
        </p:spPr>
      </p:pic>
    </p:spTree>
    <p:extLst>
      <p:ext uri="{BB962C8B-B14F-4D97-AF65-F5344CB8AC3E}">
        <p14:creationId xmlns:p14="http://schemas.microsoft.com/office/powerpoint/2010/main" val="34669288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70</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2015-04-01T06:57:45Z</dcterms:created>
  <dcterms:modified xsi:type="dcterms:W3CDTF">2015-04-01T06:58:57Z</dcterms:modified>
</cp:coreProperties>
</file>