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EABAF9-DDA7-4407-A07B-09E253F8DFEF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E0C88A-32B3-46CC-9628-CACC69928D3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/>
              <a:t>مهرجان السعادة</a:t>
            </a:r>
            <a:r>
              <a:rPr lang="ar-SA" dirty="0"/>
              <a:t/>
            </a:r>
            <a:br>
              <a:rPr lang="ar-SA" dirty="0"/>
            </a:br>
            <a:r>
              <a:rPr lang="ar-SA" dirty="0"/>
              <a:t/>
            </a:r>
            <a:br>
              <a:rPr lang="ar-SA" dirty="0"/>
            </a:br>
            <a:r>
              <a:rPr lang="ar-SA" b="1" dirty="0"/>
              <a:t>أقام قسم الحاسب الآلي ( الفرقة الرابعة ) بكلية التربية بالزلفي فعالية بعنوان ( مهرجان السعادة ) برعاية (مملكة الأصول)  وذلك في يوم الأحد الموافق 5\5\</a:t>
            </a:r>
            <a:r>
              <a:rPr lang="ar-SA" b="1" dirty="0" err="1"/>
              <a:t>1434ه</a:t>
            </a:r>
            <a:r>
              <a:rPr lang="ar-SA" b="1" dirty="0"/>
              <a:t>ـ حيث اشتمل المهرجان على العديد من الأصناف والأنواع تمثلت بكل من :</a:t>
            </a:r>
            <a:endParaRPr lang="en-US" dirty="0"/>
          </a:p>
          <a:p>
            <a:r>
              <a:rPr lang="ar-SA" b="1" dirty="0"/>
              <a:t>حيوانات وطيور وأسماك</a:t>
            </a:r>
            <a:endParaRPr lang="en-US" dirty="0"/>
          </a:p>
          <a:p>
            <a:r>
              <a:rPr lang="ar-SA" b="1" dirty="0"/>
              <a:t>ألعاب تعليمية </a:t>
            </a:r>
            <a:r>
              <a:rPr lang="ar-SA" dirty="0"/>
              <a:t/>
            </a:r>
            <a:br>
              <a:rPr lang="ar-SA" dirty="0"/>
            </a:br>
            <a:r>
              <a:rPr lang="ar-SA" b="1" dirty="0"/>
              <a:t>ورد طبيعي</a:t>
            </a:r>
            <a:r>
              <a:rPr lang="ar-SA" dirty="0"/>
              <a:t/>
            </a:r>
            <a:br>
              <a:rPr lang="ar-SA" dirty="0"/>
            </a:br>
            <a:r>
              <a:rPr lang="ar-SA" b="1" dirty="0"/>
              <a:t>مأكولات وتشكيلة منوعه من الحلوى الفاخرة </a:t>
            </a:r>
            <a:r>
              <a:rPr lang="ar-SA" dirty="0"/>
              <a:t/>
            </a:r>
            <a:br>
              <a:rPr lang="ar-SA" dirty="0"/>
            </a:br>
            <a:r>
              <a:rPr lang="ar-SA" b="1" dirty="0"/>
              <a:t>ومبيعات أخرى غير ذلك.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39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SAM_108244444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7" y="1649095"/>
            <a:ext cx="4746625" cy="3559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86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aa84becb011c5854b284e531c3334433c71c55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ألوان متوسطة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2015-03-27T05:40:55Z</dcterms:created>
  <dcterms:modified xsi:type="dcterms:W3CDTF">2015-03-27T05:41:44Z</dcterms:modified>
</cp:coreProperties>
</file>