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0" name="Rounded Rectangle 9"/>
          <p:cNvSpPr/>
          <p:nvPr/>
        </p:nvSpPr>
        <p:spPr>
          <a:xfrm rot="892252" flipH="1">
            <a:off x="3100695" y="-652550"/>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892252" flipH="1">
            <a:off x="-137545"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892252" flipH="1">
            <a:off x="-670840" y="2001563"/>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892252" flipH="1">
            <a:off x="1962125" y="3323291"/>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flipH="1">
            <a:off x="2589644" y="3632676"/>
            <a:ext cx="5985159" cy="1606102"/>
          </a:xfrm>
        </p:spPr>
        <p:txBody>
          <a:bodyPr>
            <a:normAutofit/>
          </a:bodyPr>
          <a:lstStyle>
            <a:lvl1pPr>
              <a:lnSpc>
                <a:spcPts val="6000"/>
              </a:lnSpc>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dirty="0"/>
          </a:p>
        </p:txBody>
      </p:sp>
      <p:sp>
        <p:nvSpPr>
          <p:cNvPr id="3" name="Subtitle 2"/>
          <p:cNvSpPr>
            <a:spLocks noGrp="1"/>
          </p:cNvSpPr>
          <p:nvPr>
            <p:ph type="subTitle" idx="1"/>
          </p:nvPr>
        </p:nvSpPr>
        <p:spPr>
          <a:xfrm rot="900000" flipH="1">
            <a:off x="2259868" y="5027230"/>
            <a:ext cx="4655297" cy="1128495"/>
          </a:xfrm>
        </p:spPr>
        <p:txBody>
          <a:bodyPr>
            <a:normAutofit/>
          </a:bodyPr>
          <a:lstStyle>
            <a:lvl1pPr marL="0" indent="0" algn="l">
              <a:buNone/>
              <a:defRPr lang="en-US" sz="2800" b="0" i="0" u="none" strike="noStrike" baseline="0" smtClean="0"/>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ar-SA" sz="2800" b="0" i="0" u="none" strike="noStrike" kern="1200" baseline="0" smtClean="0">
                <a:solidFill>
                  <a:srgbClr val="FFFFFF"/>
                </a:solidFill>
                <a:latin typeface="+mn-lt"/>
              </a:rPr>
              <a:t>انقر لتحرير نمط العنوان الثانوي الرئيسي</a:t>
            </a:r>
            <a:endParaRPr lang="en-US" sz="2800" b="0" i="0" u="none" strike="noStrike" kern="1200" baseline="0" smtClean="0">
              <a:solidFill>
                <a:srgbClr val="FFFFFF"/>
              </a:solidFill>
              <a:latin typeface="+mn-lt"/>
            </a:endParaRPr>
          </a:p>
        </p:txBody>
      </p:sp>
      <p:sp>
        <p:nvSpPr>
          <p:cNvPr id="4" name="Date Placeholder 3"/>
          <p:cNvSpPr>
            <a:spLocks noGrp="1"/>
          </p:cNvSpPr>
          <p:nvPr>
            <p:ph type="dt" sz="half" idx="10"/>
          </p:nvPr>
        </p:nvSpPr>
        <p:spPr>
          <a:xfrm rot="900000" flipH="1">
            <a:off x="848871" y="2313285"/>
            <a:ext cx="1524000" cy="365125"/>
          </a:xfrm>
        </p:spPr>
        <p:txBody>
          <a:bodyPr/>
          <a:lstStyle>
            <a:lvl1pPr algn="r">
              <a:defRPr sz="1800">
                <a:solidFill>
                  <a:schemeClr val="tx1"/>
                </a:solidFill>
              </a:defRPr>
            </a:lvl1pPr>
          </a:lstStyle>
          <a:p>
            <a:fld id="{E256B105-E03F-490B-9D36-DF9538FE41F9}" type="datetimeFigureOut">
              <a:rPr lang="ar-SA" smtClean="0"/>
              <a:t>07/06/36</a:t>
            </a:fld>
            <a:endParaRPr lang="ar-SA"/>
          </a:p>
        </p:txBody>
      </p:sp>
      <p:sp>
        <p:nvSpPr>
          <p:cNvPr id="5" name="Footer Placeholder 4"/>
          <p:cNvSpPr>
            <a:spLocks noGrp="1"/>
          </p:cNvSpPr>
          <p:nvPr>
            <p:ph type="ftr" sz="quarter" idx="11"/>
          </p:nvPr>
        </p:nvSpPr>
        <p:spPr>
          <a:xfrm rot="900000" flipH="1">
            <a:off x="131318" y="1528629"/>
            <a:ext cx="2465987" cy="365125"/>
          </a:xfrm>
        </p:spPr>
        <p:txBody>
          <a:bodyPr/>
          <a:lstStyle>
            <a:lvl1pPr>
              <a:defRPr>
                <a:solidFill>
                  <a:schemeClr val="tx1"/>
                </a:solidFill>
              </a:defRPr>
            </a:lvl1pPr>
          </a:lstStyle>
          <a:p>
            <a:endParaRPr lang="ar-SA"/>
          </a:p>
        </p:txBody>
      </p:sp>
      <p:sp>
        <p:nvSpPr>
          <p:cNvPr id="6" name="Slide Number Placeholder 5"/>
          <p:cNvSpPr>
            <a:spLocks noGrp="1"/>
          </p:cNvSpPr>
          <p:nvPr>
            <p:ph type="sldNum" sz="quarter" idx="12"/>
          </p:nvPr>
        </p:nvSpPr>
        <p:spPr>
          <a:xfrm rot="900000" flipH="1">
            <a:off x="559125" y="1162062"/>
            <a:ext cx="2133600" cy="421038"/>
          </a:xfrm>
        </p:spPr>
        <p:txBody>
          <a:bodyPr anchor="ctr"/>
          <a:lstStyle>
            <a:lvl1pPr algn="r">
              <a:defRPr sz="2400">
                <a:solidFill>
                  <a:schemeClr val="tx1"/>
                </a:solidFill>
              </a:defRPr>
            </a:lvl1pPr>
          </a:lstStyle>
          <a:p>
            <a:fld id="{02A9403E-3A47-46A2-BA80-C42102BD6BA8}"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12" name="Rounded Rectangle 11"/>
          <p:cNvSpPr/>
          <p:nvPr/>
        </p:nvSpPr>
        <p:spPr>
          <a:xfrm rot="892252" flipH="1">
            <a:off x="1702767"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892252" flipH="1">
            <a:off x="5458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892252" flipH="1">
            <a:off x="-389289"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892252" flipH="1">
            <a:off x="-41955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flipH="1">
            <a:off x="982499" y="4760430"/>
            <a:ext cx="5004753" cy="1299542"/>
          </a:xfrm>
        </p:spPr>
        <p:txBody>
          <a:bodyPr anchor="t"/>
          <a:lstStyle>
            <a:lvl1pP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a:p>
        </p:txBody>
      </p:sp>
      <p:sp>
        <p:nvSpPr>
          <p:cNvPr id="3" name="Vertical Text Placeholder 2"/>
          <p:cNvSpPr>
            <a:spLocks noGrp="1"/>
          </p:cNvSpPr>
          <p:nvPr>
            <p:ph type="body" orient="vert" idx="1"/>
          </p:nvPr>
        </p:nvSpPr>
        <p:spPr>
          <a:xfrm rot="11700000" flipH="1">
            <a:off x="1758013" y="984581"/>
            <a:ext cx="6581279" cy="3604759"/>
          </a:xfrm>
        </p:spPr>
        <p:txBody>
          <a:bodyPr vert="eaVert">
            <a:normAutofit/>
          </a:bodyPr>
          <a:lstStyle>
            <a:lvl1pPr>
              <a:defRPr lang="en-US" sz="2800" b="0" i="0" u="none" strike="noStrike" baseline="0" smtClean="0"/>
            </a:lvl1pPr>
            <a:lvl2pPr>
              <a:defRPr lang="en-US" sz="2400" b="0" i="0" u="none" strike="noStrike" baseline="0" smtClean="0"/>
            </a:lvl2pPr>
            <a:lvl3pPr>
              <a:defRPr lang="en-US" sz="2400" b="0" i="0" u="none" strike="noStrike" baseline="0" smtClean="0"/>
            </a:lvl3pPr>
            <a:lvl4pPr>
              <a:defRPr lang="en-US" sz="2400" b="0" i="0" u="none" strike="noStrike" baseline="0" smtClean="0"/>
            </a:lvl4pPr>
            <a:lvl5pPr>
              <a:defRPr sz="2000"/>
            </a:lvl5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Date Placeholder 3"/>
          <p:cNvSpPr>
            <a:spLocks noGrp="1"/>
          </p:cNvSpPr>
          <p:nvPr>
            <p:ph type="dt" sz="half" idx="10"/>
          </p:nvPr>
        </p:nvSpPr>
        <p:spPr>
          <a:xfrm rot="900000" flipH="1">
            <a:off x="620921" y="6238502"/>
            <a:ext cx="1524000" cy="365125"/>
          </a:xfrm>
        </p:spPr>
        <p:txBody>
          <a:bodyPr/>
          <a:lstStyle/>
          <a:p>
            <a:fld id="{E256B105-E03F-490B-9D36-DF9538FE41F9}" type="datetimeFigureOut">
              <a:rPr lang="ar-SA" smtClean="0"/>
              <a:t>07/06/36</a:t>
            </a:fld>
            <a:endParaRPr lang="ar-SA"/>
          </a:p>
        </p:txBody>
      </p:sp>
      <p:sp>
        <p:nvSpPr>
          <p:cNvPr id="5" name="Footer Placeholder 4"/>
          <p:cNvSpPr>
            <a:spLocks noGrp="1"/>
          </p:cNvSpPr>
          <p:nvPr>
            <p:ph type="ftr" sz="quarter" idx="11"/>
          </p:nvPr>
        </p:nvSpPr>
        <p:spPr>
          <a:xfrm rot="900000" flipH="1">
            <a:off x="684478" y="6094794"/>
            <a:ext cx="3124200" cy="365125"/>
          </a:xfrm>
        </p:spPr>
        <p:txBody>
          <a:bodyPr/>
          <a:lstStyle>
            <a:lvl1pPr algn="l">
              <a:defRPr/>
            </a:lvl1pPr>
          </a:lstStyle>
          <a:p>
            <a:endParaRPr lang="ar-SA"/>
          </a:p>
        </p:txBody>
      </p:sp>
      <p:sp>
        <p:nvSpPr>
          <p:cNvPr id="6" name="Slide Number Placeholder 5"/>
          <p:cNvSpPr>
            <a:spLocks noGrp="1"/>
          </p:cNvSpPr>
          <p:nvPr>
            <p:ph type="sldNum" sz="quarter" idx="12"/>
          </p:nvPr>
        </p:nvSpPr>
        <p:spPr>
          <a:xfrm rot="900000" flipH="1">
            <a:off x="48310" y="3246937"/>
            <a:ext cx="907445" cy="365125"/>
          </a:xfrm>
        </p:spPr>
        <p:txBody>
          <a:bodyPr/>
          <a:lstStyle>
            <a:lvl1pPr algn="r">
              <a:defRPr/>
            </a:lvl1pPr>
          </a:lstStyle>
          <a:p>
            <a:fld id="{02A9403E-3A47-46A2-BA80-C42102BD6BA8}"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12" name="Rounded Rectangle 11"/>
          <p:cNvSpPr/>
          <p:nvPr/>
        </p:nvSpPr>
        <p:spPr>
          <a:xfrm rot="892252" flipH="1">
            <a:off x="2581879"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892252" flipH="1">
            <a:off x="1535059" y="6274265"/>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892252" flipH="1">
            <a:off x="-227752"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892252" flipH="1">
            <a:off x="-582984"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11700000" flipH="1">
            <a:off x="917036" y="511413"/>
            <a:ext cx="1435608" cy="4818888"/>
          </a:xfrm>
        </p:spPr>
        <p:txBody>
          <a:bodyPr vert="eaVert"/>
          <a:lstStyle>
            <a:lvl1pP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dirty="0"/>
          </a:p>
        </p:txBody>
      </p:sp>
      <p:sp>
        <p:nvSpPr>
          <p:cNvPr id="3" name="Vertical Text Placeholder 2"/>
          <p:cNvSpPr>
            <a:spLocks noGrp="1"/>
          </p:cNvSpPr>
          <p:nvPr>
            <p:ph type="body" orient="vert" idx="1"/>
          </p:nvPr>
        </p:nvSpPr>
        <p:spPr>
          <a:xfrm rot="11700000" flipH="1">
            <a:off x="2762224" y="1075673"/>
            <a:ext cx="5398955" cy="5088265"/>
          </a:xfrm>
        </p:spPr>
        <p:txBody>
          <a:bodyPr vert="eaVert">
            <a:normAutofit/>
          </a:bodyPr>
          <a:lstStyle>
            <a:lvl1pPr>
              <a:defRPr lang="en-US" sz="2800" b="0" i="0" u="none" strike="noStrike" baseline="0" smtClean="0"/>
            </a:lvl1pPr>
            <a:lvl2pPr>
              <a:defRPr lang="en-US" sz="2400" b="0" i="0" u="none" strike="noStrike" baseline="0" smtClean="0"/>
            </a:lvl2pPr>
            <a:lvl3pPr>
              <a:defRPr lang="en-US" sz="2400" b="0" i="0" u="none" strike="noStrike" baseline="0" smtClean="0"/>
            </a:lvl3pPr>
            <a:lvl4pPr>
              <a:defRPr lang="en-US" sz="2400" b="0" i="0" u="none" strike="noStrike" baseline="0" smtClean="0"/>
            </a:lvl4pPr>
            <a:lvl5pPr>
              <a:defRPr sz="2000"/>
            </a:lvl5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Date Placeholder 3"/>
          <p:cNvSpPr>
            <a:spLocks noGrp="1"/>
          </p:cNvSpPr>
          <p:nvPr>
            <p:ph type="dt" sz="half" idx="10"/>
          </p:nvPr>
        </p:nvSpPr>
        <p:spPr>
          <a:xfrm rot="900000" flipH="1">
            <a:off x="172451" y="5888736"/>
            <a:ext cx="1243584" cy="365125"/>
          </a:xfrm>
        </p:spPr>
        <p:txBody>
          <a:bodyPr/>
          <a:lstStyle>
            <a:lvl1pPr algn="r">
              <a:defRPr/>
            </a:lvl1pPr>
          </a:lstStyle>
          <a:p>
            <a:fld id="{E256B105-E03F-490B-9D36-DF9538FE41F9}" type="datetimeFigureOut">
              <a:rPr lang="ar-SA" smtClean="0"/>
              <a:t>07/06/36</a:t>
            </a:fld>
            <a:endParaRPr lang="ar-SA"/>
          </a:p>
        </p:txBody>
      </p:sp>
      <p:sp>
        <p:nvSpPr>
          <p:cNvPr id="5" name="Footer Placeholder 4"/>
          <p:cNvSpPr>
            <a:spLocks noGrp="1"/>
          </p:cNvSpPr>
          <p:nvPr>
            <p:ph type="ftr" sz="quarter" idx="11"/>
          </p:nvPr>
        </p:nvSpPr>
        <p:spPr>
          <a:xfrm rot="900000" flipH="1">
            <a:off x="1763397" y="6188244"/>
            <a:ext cx="2380306" cy="365125"/>
          </a:xfrm>
        </p:spPr>
        <p:txBody>
          <a:bodyPr/>
          <a:lstStyle>
            <a:lvl1pPr algn="l">
              <a:defRPr/>
            </a:lvl1pPr>
          </a:lstStyle>
          <a:p>
            <a:endParaRPr lang="ar-SA"/>
          </a:p>
        </p:txBody>
      </p:sp>
      <p:sp>
        <p:nvSpPr>
          <p:cNvPr id="6" name="Slide Number Placeholder 5"/>
          <p:cNvSpPr>
            <a:spLocks noGrp="1"/>
          </p:cNvSpPr>
          <p:nvPr>
            <p:ph type="sldNum" sz="quarter" idx="12"/>
          </p:nvPr>
        </p:nvSpPr>
        <p:spPr>
          <a:xfrm rot="900000" flipH="1">
            <a:off x="240155" y="5641848"/>
            <a:ext cx="1243584" cy="365125"/>
          </a:xfrm>
        </p:spPr>
        <p:txBody>
          <a:bodyPr/>
          <a:lstStyle>
            <a:lvl1pPr algn="r">
              <a:defRPr/>
            </a:lvl1pPr>
          </a:lstStyle>
          <a:p>
            <a:fld id="{02A9403E-3A47-46A2-BA80-C42102BD6BA8}"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9" name="Rounded Rectangle 8"/>
          <p:cNvSpPr/>
          <p:nvPr/>
        </p:nvSpPr>
        <p:spPr>
          <a:xfrm rot="20692252" flipH="1">
            <a:off x="639225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692252" flipH="1">
            <a:off x="5391514" y="-511508"/>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692252" flipH="1">
            <a:off x="5009626" y="6590200"/>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692252" flipH="1">
            <a:off x="-814299" y="-538552"/>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flipH="1">
            <a:off x="4726159" y="2921988"/>
            <a:ext cx="5064953" cy="1695631"/>
          </a:xfrm>
        </p:spPr>
        <p:txBody>
          <a:bodyPr/>
          <a:lstStyle>
            <a:lvl1pP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a:p>
        </p:txBody>
      </p:sp>
      <p:sp>
        <p:nvSpPr>
          <p:cNvPr id="3" name="Content Placeholder 2"/>
          <p:cNvSpPr>
            <a:spLocks noGrp="1"/>
          </p:cNvSpPr>
          <p:nvPr>
            <p:ph idx="1"/>
          </p:nvPr>
        </p:nvSpPr>
        <p:spPr>
          <a:xfrm rot="20700000">
            <a:off x="1045266" y="959716"/>
            <a:ext cx="4658735" cy="5077623"/>
          </a:xfrm>
        </p:spPr>
        <p:txBody>
          <a:bodyPr anchor="ctr">
            <a:normAutofit/>
          </a:bodyPr>
          <a:lstStyle>
            <a:lvl1pPr>
              <a:defRPr lang="en-US" sz="2800" b="0" i="0" u="none" strike="noStrike" baseline="0" smtClean="0"/>
            </a:lvl1pPr>
            <a:lvl2pPr>
              <a:defRPr lang="en-US" sz="2400" b="0" i="0" u="none" strike="noStrike" baseline="0" smtClean="0"/>
            </a:lvl2pPr>
            <a:lvl3pPr>
              <a:defRPr lang="en-US" sz="2400" b="0" i="0" u="none" strike="noStrike" baseline="0" smtClean="0"/>
            </a:lvl3pPr>
            <a:lvl4pPr>
              <a:defRPr lang="en-US" sz="2400" b="0" i="0" u="none" strike="noStrike" baseline="0" smtClean="0"/>
            </a:lvl4pPr>
            <a:lvl5pPr>
              <a:defRPr sz="2000"/>
            </a:lvl5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Date Placeholder 3"/>
          <p:cNvSpPr>
            <a:spLocks noGrp="1"/>
          </p:cNvSpPr>
          <p:nvPr>
            <p:ph type="dt" sz="half" idx="10"/>
          </p:nvPr>
        </p:nvSpPr>
        <p:spPr>
          <a:xfrm rot="20700000" flipH="1">
            <a:off x="5642666" y="608314"/>
            <a:ext cx="1789355" cy="365125"/>
          </a:xfrm>
        </p:spPr>
        <p:txBody>
          <a:bodyPr/>
          <a:lstStyle/>
          <a:p>
            <a:fld id="{E256B105-E03F-490B-9D36-DF9538FE41F9}" type="datetimeFigureOut">
              <a:rPr lang="ar-SA" smtClean="0"/>
              <a:t>07/06/36</a:t>
            </a:fld>
            <a:endParaRPr lang="ar-SA"/>
          </a:p>
        </p:txBody>
      </p:sp>
      <p:sp>
        <p:nvSpPr>
          <p:cNvPr id="5" name="Footer Placeholder 4"/>
          <p:cNvSpPr>
            <a:spLocks noGrp="1"/>
          </p:cNvSpPr>
          <p:nvPr>
            <p:ph type="ftr" sz="quarter" idx="11"/>
          </p:nvPr>
        </p:nvSpPr>
        <p:spPr>
          <a:xfrm rot="20700000" flipH="1">
            <a:off x="3601407" y="6177545"/>
            <a:ext cx="2392237" cy="365125"/>
          </a:xfrm>
        </p:spPr>
        <p:txBody>
          <a:bodyPr/>
          <a:lstStyle/>
          <a:p>
            <a:endParaRPr lang="ar-SA"/>
          </a:p>
        </p:txBody>
      </p:sp>
      <p:sp>
        <p:nvSpPr>
          <p:cNvPr id="6" name="Slide Number Placeholder 5"/>
          <p:cNvSpPr>
            <a:spLocks noGrp="1"/>
          </p:cNvSpPr>
          <p:nvPr>
            <p:ph type="sldNum" sz="quarter" idx="12"/>
          </p:nvPr>
        </p:nvSpPr>
        <p:spPr>
          <a:xfrm rot="20700000" flipH="1">
            <a:off x="5563227" y="300797"/>
            <a:ext cx="2287319" cy="365125"/>
          </a:xfrm>
        </p:spPr>
        <p:txBody>
          <a:bodyPr/>
          <a:lstStyle/>
          <a:p>
            <a:fld id="{02A9403E-3A47-46A2-BA80-C42102BD6BA8}"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7" name="Rounded Rectangle 16"/>
          <p:cNvSpPr/>
          <p:nvPr/>
        </p:nvSpPr>
        <p:spPr>
          <a:xfrm rot="20700000" flipH="1">
            <a:off x="1794319" y="-1017686"/>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0000" flipH="1">
            <a:off x="2924538"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0000" flipH="1">
            <a:off x="-295585"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20700000" flipH="1">
            <a:off x="-526675"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20700000" flipH="1">
            <a:off x="2914174" y="2921830"/>
            <a:ext cx="5690855" cy="1570680"/>
          </a:xfrm>
        </p:spPr>
        <p:txBody>
          <a:bodyPr anchor="b">
            <a:noAutofit/>
          </a:bodyPr>
          <a:lstStyle>
            <a:lvl1pPr algn="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dirty="0"/>
          </a:p>
        </p:txBody>
      </p:sp>
      <p:sp>
        <p:nvSpPr>
          <p:cNvPr id="3" name="Text Placeholder 2"/>
          <p:cNvSpPr>
            <a:spLocks noGrp="1"/>
          </p:cNvSpPr>
          <p:nvPr>
            <p:ph type="body" idx="1"/>
          </p:nvPr>
        </p:nvSpPr>
        <p:spPr>
          <a:xfrm rot="20700000" flipH="1">
            <a:off x="3316794" y="4494202"/>
            <a:ext cx="5271544" cy="1500187"/>
          </a:xfrm>
        </p:spPr>
        <p:txBody>
          <a:bodyPr anchor="t">
            <a:normAutofit/>
          </a:bodyPr>
          <a:lstStyle>
            <a:lvl1pPr marL="0" indent="0" algn="r">
              <a:buNone/>
              <a:defRPr lang="en-US" sz="2800" b="0" i="0" u="none" strike="noStrike" baseline="0" smtClean="0"/>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ar-SA" sz="2800" b="0" i="0" u="none" strike="noStrike" kern="1200" baseline="0" smtClean="0">
                <a:solidFill>
                  <a:srgbClr val="FFFFFF"/>
                </a:solidFill>
                <a:latin typeface="+mn-lt"/>
              </a:rPr>
              <a:t>انقر لتحرير أنماط النص الرئيسي</a:t>
            </a:r>
          </a:p>
        </p:txBody>
      </p:sp>
      <p:sp>
        <p:nvSpPr>
          <p:cNvPr id="4" name="Date Placeholder 3"/>
          <p:cNvSpPr>
            <a:spLocks noGrp="1"/>
          </p:cNvSpPr>
          <p:nvPr>
            <p:ph type="dt" sz="half" idx="10"/>
          </p:nvPr>
        </p:nvSpPr>
        <p:spPr>
          <a:xfrm rot="20700000" flipH="1">
            <a:off x="794465" y="3761386"/>
            <a:ext cx="1524000" cy="365125"/>
          </a:xfrm>
        </p:spPr>
        <p:txBody>
          <a:bodyPr/>
          <a:lstStyle>
            <a:lvl1pPr algn="r">
              <a:defRPr/>
            </a:lvl1pPr>
          </a:lstStyle>
          <a:p>
            <a:fld id="{E256B105-E03F-490B-9D36-DF9538FE41F9}" type="datetimeFigureOut">
              <a:rPr lang="ar-SA" smtClean="0"/>
              <a:t>07/06/36</a:t>
            </a:fld>
            <a:endParaRPr lang="ar-SA"/>
          </a:p>
        </p:txBody>
      </p:sp>
      <p:sp>
        <p:nvSpPr>
          <p:cNvPr id="5" name="Footer Placeholder 4"/>
          <p:cNvSpPr>
            <a:spLocks noGrp="1"/>
          </p:cNvSpPr>
          <p:nvPr>
            <p:ph type="ftr" sz="quarter" idx="11"/>
          </p:nvPr>
        </p:nvSpPr>
        <p:spPr>
          <a:xfrm rot="20700000" flipH="1">
            <a:off x="219936" y="3170796"/>
            <a:ext cx="1926305" cy="365125"/>
          </a:xfrm>
        </p:spPr>
        <p:txBody>
          <a:bodyPr/>
          <a:lstStyle/>
          <a:p>
            <a:endParaRPr lang="ar-SA"/>
          </a:p>
        </p:txBody>
      </p:sp>
      <p:sp>
        <p:nvSpPr>
          <p:cNvPr id="6" name="Slide Number Placeholder 5"/>
          <p:cNvSpPr>
            <a:spLocks noGrp="1"/>
          </p:cNvSpPr>
          <p:nvPr>
            <p:ph type="sldNum" sz="quarter" idx="12"/>
          </p:nvPr>
        </p:nvSpPr>
        <p:spPr>
          <a:xfrm rot="20700000">
            <a:off x="1344539" y="2661158"/>
            <a:ext cx="683979" cy="365125"/>
          </a:xfrm>
        </p:spPr>
        <p:txBody>
          <a:bodyPr/>
          <a:lstStyle>
            <a:lvl1pPr algn="l">
              <a:defRPr/>
            </a:lvl1pPr>
          </a:lstStyle>
          <a:p>
            <a:fld id="{02A9403E-3A47-46A2-BA80-C42102BD6BA8}"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7" name="Rounded Rectangle 16"/>
          <p:cNvSpPr/>
          <p:nvPr/>
        </p:nvSpPr>
        <p:spPr>
          <a:xfrm rot="892252" flipH="1">
            <a:off x="2581559" y="-625991"/>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8" name="Rounded Rectangle 17"/>
          <p:cNvSpPr/>
          <p:nvPr/>
        </p:nvSpPr>
        <p:spPr>
          <a:xfrm rot="892252" flipH="1">
            <a:off x="1526510" y="6275497"/>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9" name="Rounded Rectangle 18"/>
          <p:cNvSpPr/>
          <p:nvPr/>
        </p:nvSpPr>
        <p:spPr>
          <a:xfrm rot="892252" flipH="1">
            <a:off x="-228071" y="5462348"/>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0" name="Rounded Rectangle 19"/>
          <p:cNvSpPr/>
          <p:nvPr/>
        </p:nvSpPr>
        <p:spPr>
          <a:xfrm rot="892252" flipH="1">
            <a:off x="-588816"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 name="Title 1"/>
          <p:cNvSpPr>
            <a:spLocks noGrp="1"/>
          </p:cNvSpPr>
          <p:nvPr>
            <p:ph type="title"/>
          </p:nvPr>
        </p:nvSpPr>
        <p:spPr>
          <a:xfrm rot="17100000" flipH="1">
            <a:off x="-841227" y="2231024"/>
            <a:ext cx="4820301" cy="1436159"/>
          </a:xfrm>
        </p:spPr>
        <p:txBody>
          <a:bodyPr>
            <a:normAutofit/>
          </a:bodyPr>
          <a:lstStyle>
            <a:lvl1pPr rtl="1">
              <a:defRPr sz="3600"/>
            </a:lvl1pPr>
          </a:lstStyle>
          <a:p>
            <a:r>
              <a:rPr lang="ar-SA" smtClean="0"/>
              <a:t>انقر لتحرير نمط العنوان الرئيسي</a:t>
            </a:r>
            <a:endParaRPr lang="en-US"/>
          </a:p>
        </p:txBody>
      </p:sp>
      <p:sp>
        <p:nvSpPr>
          <p:cNvPr id="3" name="Content Placeholder 2"/>
          <p:cNvSpPr>
            <a:spLocks noGrp="1"/>
          </p:cNvSpPr>
          <p:nvPr>
            <p:ph sz="half" idx="1"/>
          </p:nvPr>
        </p:nvSpPr>
        <p:spPr>
          <a:xfrm rot="900000">
            <a:off x="5505388" y="1335061"/>
            <a:ext cx="2578608" cy="4839838"/>
          </a:xfrm>
        </p:spPr>
        <p:txBody>
          <a:bodyPr/>
          <a:lstStyle>
            <a:lvl1pPr rtl="1">
              <a:defRPr lang="en-US" sz="2400" b="0" i="0" u="none" strike="noStrike" baseline="0" smtClean="0"/>
            </a:lvl1pPr>
            <a:lvl2pPr rtl="1">
              <a:defRPr lang="en-US" sz="2000" b="0" i="0" u="none" strike="noStrike" baseline="0" smtClean="0"/>
            </a:lvl2pPr>
            <a:lvl3pPr rtl="1">
              <a:defRPr lang="en-US" sz="2000" b="0" i="0" u="none" strike="noStrike" baseline="0" smtClean="0"/>
            </a:lvl3pPr>
            <a:lvl4pPr rtl="1">
              <a:defRPr lang="en-US" sz="2000" b="0" i="0" u="none" strike="noStrike" baseline="0" smtClean="0"/>
            </a:lvl4pPr>
            <a:lvl5pPr rtl="1">
              <a:defRPr sz="1800"/>
            </a:lvl5pPr>
            <a:lvl6pPr>
              <a:defRPr sz="1800"/>
            </a:lvl6pPr>
            <a:lvl7pPr>
              <a:defRPr sz="1800"/>
            </a:lvl7pPr>
            <a:lvl8pPr>
              <a:defRPr sz="1800"/>
            </a:lvl8pPr>
            <a:lvl9pPr>
              <a:defRPr sz="18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Content Placeholder 3"/>
          <p:cNvSpPr>
            <a:spLocks noGrp="1"/>
          </p:cNvSpPr>
          <p:nvPr>
            <p:ph sz="half" idx="2"/>
          </p:nvPr>
        </p:nvSpPr>
        <p:spPr>
          <a:xfrm rot="900000">
            <a:off x="2827896" y="618005"/>
            <a:ext cx="2580010" cy="4837176"/>
          </a:xfrm>
        </p:spPr>
        <p:txBody>
          <a:bodyPr anchor="t"/>
          <a:lstStyle>
            <a:lvl1pPr algn="r" rtl="1">
              <a:defRPr lang="en-US" sz="2400" b="0" i="0" u="none" strike="noStrike" baseline="0" smtClean="0"/>
            </a:lvl1pPr>
            <a:lvl2pPr algn="r" rtl="1">
              <a:defRPr lang="en-US" sz="2000" b="0" i="0" u="none" strike="noStrike" baseline="0" smtClean="0"/>
            </a:lvl2pPr>
            <a:lvl3pPr algn="r" rtl="1">
              <a:defRPr lang="en-US" sz="2000" b="0" i="0" u="none" strike="noStrike" baseline="0" smtClean="0"/>
            </a:lvl3pPr>
            <a:lvl4pPr algn="r" rtl="1">
              <a:defRPr lang="en-US" sz="2000" b="0" i="0" u="none" strike="noStrike" baseline="0" smtClean="0"/>
            </a:lvl4pPr>
            <a:lvl5pPr algn="r" rtl="1">
              <a:defRPr sz="1800"/>
            </a:lvl5pPr>
            <a:lvl6pPr>
              <a:defRPr sz="1800"/>
            </a:lvl6pPr>
            <a:lvl7pPr>
              <a:defRPr sz="1800"/>
            </a:lvl7pPr>
            <a:lvl8pPr>
              <a:defRPr sz="1800"/>
            </a:lvl8pPr>
            <a:lvl9pPr>
              <a:defRPr sz="18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5" name="Date Placeholder 4"/>
          <p:cNvSpPr>
            <a:spLocks noGrp="1"/>
          </p:cNvSpPr>
          <p:nvPr>
            <p:ph type="dt" sz="half" idx="10"/>
          </p:nvPr>
        </p:nvSpPr>
        <p:spPr>
          <a:xfrm rot="900000" flipH="1">
            <a:off x="133595" y="5887413"/>
            <a:ext cx="1241980" cy="365125"/>
          </a:xfrm>
        </p:spPr>
        <p:txBody>
          <a:bodyPr/>
          <a:lstStyle>
            <a:lvl1pPr algn="l" rtl="1">
              <a:defRPr/>
            </a:lvl1pPr>
          </a:lstStyle>
          <a:p>
            <a:fld id="{E256B105-E03F-490B-9D36-DF9538FE41F9}" type="datetimeFigureOut">
              <a:rPr lang="ar-SA" smtClean="0"/>
              <a:t>07/06/36</a:t>
            </a:fld>
            <a:endParaRPr lang="ar-SA"/>
          </a:p>
        </p:txBody>
      </p:sp>
      <p:sp>
        <p:nvSpPr>
          <p:cNvPr id="6" name="Footer Placeholder 5"/>
          <p:cNvSpPr>
            <a:spLocks noGrp="1"/>
          </p:cNvSpPr>
          <p:nvPr>
            <p:ph type="ftr" sz="quarter" idx="11"/>
          </p:nvPr>
        </p:nvSpPr>
        <p:spPr>
          <a:xfrm rot="900000" flipH="1">
            <a:off x="1973735" y="5494374"/>
            <a:ext cx="3124200" cy="365125"/>
          </a:xfrm>
        </p:spPr>
        <p:txBody>
          <a:bodyPr/>
          <a:lstStyle>
            <a:lvl1pPr algn="l" rtl="0">
              <a:defRPr/>
            </a:lvl1pPr>
          </a:lstStyle>
          <a:p>
            <a:endParaRPr lang="ar-SA"/>
          </a:p>
        </p:txBody>
      </p:sp>
      <p:sp>
        <p:nvSpPr>
          <p:cNvPr id="7" name="Slide Number Placeholder 6"/>
          <p:cNvSpPr>
            <a:spLocks noGrp="1"/>
          </p:cNvSpPr>
          <p:nvPr>
            <p:ph type="sldNum" sz="quarter" idx="12"/>
          </p:nvPr>
        </p:nvSpPr>
        <p:spPr>
          <a:xfrm rot="900000" flipH="1">
            <a:off x="201332" y="5643111"/>
            <a:ext cx="1241693" cy="365125"/>
          </a:xfrm>
        </p:spPr>
        <p:txBody>
          <a:bodyPr/>
          <a:lstStyle>
            <a:lvl1pPr algn="r" rtl="0">
              <a:defRPr/>
            </a:lvl1pPr>
          </a:lstStyle>
          <a:p>
            <a:fld id="{02A9403E-3A47-46A2-BA80-C42102BD6BA8}"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مقارنة">
    <p:spTree>
      <p:nvGrpSpPr>
        <p:cNvPr id="1" name=""/>
        <p:cNvGrpSpPr/>
        <p:nvPr/>
      </p:nvGrpSpPr>
      <p:grpSpPr>
        <a:xfrm>
          <a:off x="0" y="0"/>
          <a:ext cx="0" cy="0"/>
          <a:chOff x="0" y="0"/>
          <a:chExt cx="0" cy="0"/>
        </a:xfrm>
      </p:grpSpPr>
      <p:sp>
        <p:nvSpPr>
          <p:cNvPr id="17" name="Rounded Rectangle 19"/>
          <p:cNvSpPr/>
          <p:nvPr/>
        </p:nvSpPr>
        <p:spPr>
          <a:xfrm rot="892252" flipH="1">
            <a:off x="-588816"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4" name="Rounded Rectangle 16"/>
          <p:cNvSpPr/>
          <p:nvPr/>
        </p:nvSpPr>
        <p:spPr>
          <a:xfrm rot="892252" flipH="1">
            <a:off x="2581559" y="-625991"/>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5" name="Rounded Rectangle 17"/>
          <p:cNvSpPr/>
          <p:nvPr/>
        </p:nvSpPr>
        <p:spPr>
          <a:xfrm rot="892252" flipH="1">
            <a:off x="1526510" y="6275497"/>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6" name="Rounded Rectangle 18"/>
          <p:cNvSpPr/>
          <p:nvPr/>
        </p:nvSpPr>
        <p:spPr>
          <a:xfrm rot="892252" flipH="1">
            <a:off x="-228071" y="5462348"/>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3" name="Text Placeholder 2"/>
          <p:cNvSpPr>
            <a:spLocks noGrp="1"/>
          </p:cNvSpPr>
          <p:nvPr>
            <p:ph type="body" idx="1"/>
          </p:nvPr>
        </p:nvSpPr>
        <p:spPr>
          <a:xfrm rot="900000" flipH="1">
            <a:off x="6216804" y="1406870"/>
            <a:ext cx="2213148" cy="759866"/>
          </a:xfrm>
        </p:spPr>
        <p:txBody>
          <a:bodyPr anchor="b"/>
          <a:lstStyle>
            <a:lvl1pPr marL="0" indent="0">
              <a:buNone/>
              <a:defRPr lang="en-US" sz="2800" b="0" i="0" u="none" strike="noStrike" baseline="0" smtClean="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ar-SA" sz="2800" b="0" i="0" u="none" strike="noStrike" kern="1200" baseline="0" smtClean="0">
                <a:solidFill>
                  <a:srgbClr val="FFFFFF"/>
                </a:solidFill>
                <a:latin typeface="+mn-lt"/>
              </a:rPr>
              <a:t>انقر لتحرير أنماط النص الرئيسي</a:t>
            </a:r>
          </a:p>
        </p:txBody>
      </p:sp>
      <p:sp>
        <p:nvSpPr>
          <p:cNvPr id="4" name="Content Placeholder 3"/>
          <p:cNvSpPr>
            <a:spLocks noGrp="1"/>
          </p:cNvSpPr>
          <p:nvPr>
            <p:ph sz="half" idx="2"/>
          </p:nvPr>
        </p:nvSpPr>
        <p:spPr>
          <a:xfrm rot="900000">
            <a:off x="5575386" y="2227895"/>
            <a:ext cx="2578608" cy="3938700"/>
          </a:xfrm>
        </p:spPr>
        <p:txBody>
          <a:bodyPr/>
          <a:lstStyle>
            <a:lvl1pPr>
              <a:defRPr lang="en-US" sz="2400" b="0" i="0" u="none" strike="noStrike" baseline="0" smtClean="0"/>
            </a:lvl1pPr>
            <a:lvl2pPr>
              <a:defRPr lang="en-US" sz="2000" b="0" i="0" u="none" strike="noStrike" baseline="0" smtClean="0"/>
            </a:lvl2pPr>
            <a:lvl3pPr>
              <a:defRPr lang="en-US" sz="2000" b="0" i="0" u="none" strike="noStrike" baseline="0" smtClean="0"/>
            </a:lvl3pPr>
            <a:lvl4pPr>
              <a:defRPr lang="en-US" sz="2000" b="0" i="0" u="none" strike="noStrike" baseline="0" smtClean="0"/>
            </a:lvl4pPr>
            <a:lvl5pPr>
              <a:defRPr sz="1600"/>
            </a:lvl5pPr>
            <a:lvl6pPr>
              <a:defRPr sz="1600"/>
            </a:lvl6pPr>
            <a:lvl7pPr>
              <a:defRPr sz="1600"/>
            </a:lvl7pPr>
            <a:lvl8pPr>
              <a:defRPr sz="1600"/>
            </a:lvl8pPr>
            <a:lvl9pPr>
              <a:defRPr sz="16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5" name="Text Placeholder 4"/>
          <p:cNvSpPr>
            <a:spLocks noGrp="1"/>
          </p:cNvSpPr>
          <p:nvPr>
            <p:ph type="body" sz="quarter" idx="3"/>
          </p:nvPr>
        </p:nvSpPr>
        <p:spPr>
          <a:xfrm rot="900000" flipH="1">
            <a:off x="3535709" y="687503"/>
            <a:ext cx="2214753" cy="753043"/>
          </a:xfrm>
        </p:spPr>
        <p:txBody>
          <a:bodyPr anchor="b"/>
          <a:lstStyle>
            <a:lvl1pPr marL="0" indent="0">
              <a:buNone/>
              <a:defRPr lang="en-US" sz="2800" b="0" i="0" u="none" strike="noStrike" baseline="0" smtClean="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ar-SA" sz="2800" b="0" i="0" u="none" strike="noStrike" kern="1200" baseline="0" smtClean="0">
                <a:solidFill>
                  <a:srgbClr val="FFFFFF"/>
                </a:solidFill>
                <a:latin typeface="+mn-lt"/>
              </a:rPr>
              <a:t>انقر لتحرير أنماط النص الرئيسي</a:t>
            </a:r>
          </a:p>
        </p:txBody>
      </p:sp>
      <p:sp>
        <p:nvSpPr>
          <p:cNvPr id="6" name="Content Placeholder 5"/>
          <p:cNvSpPr>
            <a:spLocks noGrp="1"/>
          </p:cNvSpPr>
          <p:nvPr>
            <p:ph sz="quarter" idx="4"/>
          </p:nvPr>
        </p:nvSpPr>
        <p:spPr>
          <a:xfrm rot="900000">
            <a:off x="2892985" y="1495881"/>
            <a:ext cx="2578608" cy="3955902"/>
          </a:xfrm>
        </p:spPr>
        <p:txBody>
          <a:bodyPr/>
          <a:lstStyle>
            <a:lvl1pPr>
              <a:defRPr lang="en-US" sz="2400" b="0" i="0" u="none" strike="noStrike" baseline="0" smtClean="0"/>
            </a:lvl1pPr>
            <a:lvl2pPr>
              <a:defRPr lang="en-US" sz="2000" b="0" i="0" u="none" strike="noStrike" baseline="0" smtClean="0"/>
            </a:lvl2pPr>
            <a:lvl3pPr>
              <a:defRPr lang="en-US" sz="2000" b="0" i="0" u="none" strike="noStrike" baseline="0" smtClean="0"/>
            </a:lvl3pPr>
            <a:lvl4pPr>
              <a:defRPr lang="en-US" sz="2000" b="0" i="0" u="none" strike="noStrike" baseline="0" smtClean="0"/>
            </a:lvl4pPr>
            <a:lvl5pPr>
              <a:defRPr sz="1600"/>
            </a:lvl5pPr>
            <a:lvl6pPr>
              <a:defRPr sz="1600"/>
            </a:lvl6pPr>
            <a:lvl7pPr>
              <a:defRPr sz="1600"/>
            </a:lvl7pPr>
            <a:lvl8pPr>
              <a:defRPr sz="1600"/>
            </a:lvl8pPr>
            <a:lvl9pPr>
              <a:defRPr sz="16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7" name="Date Placeholder 6"/>
          <p:cNvSpPr>
            <a:spLocks noGrp="1"/>
          </p:cNvSpPr>
          <p:nvPr>
            <p:ph type="dt" sz="half" idx="10"/>
          </p:nvPr>
        </p:nvSpPr>
        <p:spPr>
          <a:xfrm rot="900000" flipH="1">
            <a:off x="138304" y="5888736"/>
            <a:ext cx="1243584" cy="365125"/>
          </a:xfrm>
        </p:spPr>
        <p:txBody>
          <a:bodyPr/>
          <a:lstStyle>
            <a:lvl1pPr algn="r">
              <a:defRPr/>
            </a:lvl1pPr>
          </a:lstStyle>
          <a:p>
            <a:fld id="{E256B105-E03F-490B-9D36-DF9538FE41F9}" type="datetimeFigureOut">
              <a:rPr lang="ar-SA" smtClean="0"/>
              <a:t>07/06/36</a:t>
            </a:fld>
            <a:endParaRPr lang="ar-SA"/>
          </a:p>
        </p:txBody>
      </p:sp>
      <p:sp>
        <p:nvSpPr>
          <p:cNvPr id="8" name="Footer Placeholder 7"/>
          <p:cNvSpPr>
            <a:spLocks noGrp="1"/>
          </p:cNvSpPr>
          <p:nvPr>
            <p:ph type="ftr" sz="quarter" idx="11"/>
          </p:nvPr>
        </p:nvSpPr>
        <p:spPr>
          <a:xfrm rot="900000" flipH="1">
            <a:off x="1973736" y="5495544"/>
            <a:ext cx="3124200" cy="365125"/>
          </a:xfrm>
        </p:spPr>
        <p:txBody>
          <a:bodyPr/>
          <a:lstStyle>
            <a:lvl1pPr algn="l">
              <a:defRPr/>
            </a:lvl1pPr>
          </a:lstStyle>
          <a:p>
            <a:endParaRPr lang="ar-SA"/>
          </a:p>
        </p:txBody>
      </p:sp>
      <p:sp>
        <p:nvSpPr>
          <p:cNvPr id="9" name="Slide Number Placeholder 8"/>
          <p:cNvSpPr>
            <a:spLocks noGrp="1"/>
          </p:cNvSpPr>
          <p:nvPr>
            <p:ph type="sldNum" sz="quarter" idx="12"/>
          </p:nvPr>
        </p:nvSpPr>
        <p:spPr>
          <a:xfrm rot="900000" flipH="1">
            <a:off x="206008" y="5641848"/>
            <a:ext cx="1243584" cy="365125"/>
          </a:xfrm>
        </p:spPr>
        <p:txBody>
          <a:bodyPr/>
          <a:lstStyle>
            <a:lvl1pPr algn="r">
              <a:defRPr/>
            </a:lvl1pPr>
          </a:lstStyle>
          <a:p>
            <a:fld id="{02A9403E-3A47-46A2-BA80-C42102BD6BA8}" type="slidenum">
              <a:rPr lang="ar-SA" smtClean="0"/>
              <a:t>‹#›</a:t>
            </a:fld>
            <a:endParaRPr lang="ar-SA"/>
          </a:p>
        </p:txBody>
      </p:sp>
      <p:sp>
        <p:nvSpPr>
          <p:cNvPr id="18" name="Title 1"/>
          <p:cNvSpPr>
            <a:spLocks noGrp="1"/>
          </p:cNvSpPr>
          <p:nvPr>
            <p:ph type="title"/>
          </p:nvPr>
        </p:nvSpPr>
        <p:spPr>
          <a:xfrm rot="17100000" flipH="1">
            <a:off x="-841227" y="2231024"/>
            <a:ext cx="4820301" cy="1436159"/>
          </a:xfrm>
        </p:spPr>
        <p:txBody>
          <a:bodyPr>
            <a:normAutofit/>
          </a:bodyPr>
          <a:lstStyle>
            <a:lvl1pPr rtl="1">
              <a:defRPr sz="3600"/>
            </a:lvl1pPr>
          </a:lstStyle>
          <a:p>
            <a:r>
              <a:rPr lang="ar-SA" smtClean="0"/>
              <a:t>انقر لتحرير نمط العنوان الرئيسي</a:t>
            </a:r>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10" name="Rounded Rectangle 8"/>
          <p:cNvSpPr/>
          <p:nvPr/>
        </p:nvSpPr>
        <p:spPr>
          <a:xfrm rot="20692252" flipH="1">
            <a:off x="639225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2"/>
          <p:cNvSpPr/>
          <p:nvPr/>
        </p:nvSpPr>
        <p:spPr>
          <a:xfrm rot="20692252" flipH="1">
            <a:off x="5391514" y="-511508"/>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3"/>
          <p:cNvSpPr/>
          <p:nvPr/>
        </p:nvSpPr>
        <p:spPr>
          <a:xfrm rot="20692252" flipH="1">
            <a:off x="5009626" y="6590200"/>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4"/>
          <p:cNvSpPr/>
          <p:nvPr/>
        </p:nvSpPr>
        <p:spPr>
          <a:xfrm rot="20692252" flipH="1">
            <a:off x="-814299" y="-538552"/>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flipH="1">
            <a:off x="4743016" y="2926080"/>
            <a:ext cx="5065776" cy="1691640"/>
          </a:xfrm>
        </p:spPr>
        <p:txBody>
          <a:bodyPr/>
          <a:lstStyle>
            <a:lvl1pP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a:p>
        </p:txBody>
      </p:sp>
      <p:sp>
        <p:nvSpPr>
          <p:cNvPr id="3" name="Date Placeholder 2"/>
          <p:cNvSpPr>
            <a:spLocks noGrp="1"/>
          </p:cNvSpPr>
          <p:nvPr>
            <p:ph type="dt" sz="half" idx="10"/>
          </p:nvPr>
        </p:nvSpPr>
        <p:spPr>
          <a:xfrm rot="20700000" flipH="1">
            <a:off x="5668835" y="612648"/>
            <a:ext cx="1792224" cy="365125"/>
          </a:xfrm>
        </p:spPr>
        <p:txBody>
          <a:bodyPr/>
          <a:lstStyle/>
          <a:p>
            <a:fld id="{E256B105-E03F-490B-9D36-DF9538FE41F9}" type="datetimeFigureOut">
              <a:rPr lang="ar-SA" smtClean="0"/>
              <a:t>07/06/36</a:t>
            </a:fld>
            <a:endParaRPr lang="ar-SA"/>
          </a:p>
        </p:txBody>
      </p:sp>
      <p:sp>
        <p:nvSpPr>
          <p:cNvPr id="4" name="Footer Placeholder 3"/>
          <p:cNvSpPr>
            <a:spLocks noGrp="1"/>
          </p:cNvSpPr>
          <p:nvPr>
            <p:ph type="ftr" sz="quarter" idx="11"/>
          </p:nvPr>
        </p:nvSpPr>
        <p:spPr>
          <a:xfrm rot="20700000" flipH="1">
            <a:off x="3559140" y="6101032"/>
            <a:ext cx="3052113" cy="365125"/>
          </a:xfrm>
        </p:spPr>
        <p:txBody>
          <a:bodyPr/>
          <a:lstStyle/>
          <a:p>
            <a:endParaRPr lang="ar-SA"/>
          </a:p>
        </p:txBody>
      </p:sp>
      <p:sp>
        <p:nvSpPr>
          <p:cNvPr id="5" name="Slide Number Placeholder 4"/>
          <p:cNvSpPr>
            <a:spLocks noGrp="1"/>
          </p:cNvSpPr>
          <p:nvPr>
            <p:ph type="sldNum" sz="quarter" idx="12"/>
          </p:nvPr>
        </p:nvSpPr>
        <p:spPr>
          <a:xfrm rot="20700000" flipH="1">
            <a:off x="5590041" y="301752"/>
            <a:ext cx="2286000" cy="365125"/>
          </a:xfrm>
        </p:spPr>
        <p:txBody>
          <a:bodyPr/>
          <a:lstStyle/>
          <a:p>
            <a:fld id="{02A9403E-3A47-46A2-BA80-C42102BD6BA8}"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12" name="Rounded Rectangle 11"/>
          <p:cNvSpPr/>
          <p:nvPr/>
        </p:nvSpPr>
        <p:spPr>
          <a:xfrm rot="20700000" flipH="1">
            <a:off x="926366"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0000" flipH="1">
            <a:off x="2110630"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0000" flipH="1">
            <a:off x="14329"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20700000" flipH="1">
            <a:off x="-864972"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20700000" flipH="1">
            <a:off x="146393" y="5927116"/>
            <a:ext cx="1524000" cy="365125"/>
          </a:xfrm>
        </p:spPr>
        <p:txBody>
          <a:bodyPr/>
          <a:lstStyle>
            <a:lvl1pPr algn="r">
              <a:defRPr/>
            </a:lvl1pPr>
          </a:lstStyle>
          <a:p>
            <a:fld id="{E256B105-E03F-490B-9D36-DF9538FE41F9}" type="datetimeFigureOut">
              <a:rPr lang="ar-SA" smtClean="0"/>
              <a:t>07/06/36</a:t>
            </a:fld>
            <a:endParaRPr lang="ar-SA"/>
          </a:p>
        </p:txBody>
      </p:sp>
      <p:sp>
        <p:nvSpPr>
          <p:cNvPr id="3" name="Footer Placeholder 2"/>
          <p:cNvSpPr>
            <a:spLocks noGrp="1"/>
          </p:cNvSpPr>
          <p:nvPr>
            <p:ph type="ftr" sz="quarter" idx="11"/>
          </p:nvPr>
        </p:nvSpPr>
        <p:spPr>
          <a:xfrm rot="20700000" flipH="1">
            <a:off x="2106172" y="5987295"/>
            <a:ext cx="3124200" cy="295162"/>
          </a:xfrm>
        </p:spPr>
        <p:txBody>
          <a:bodyPr/>
          <a:lstStyle>
            <a:lvl1pPr algn="l">
              <a:defRPr/>
            </a:lvl1pPr>
          </a:lstStyle>
          <a:p>
            <a:endParaRPr lang="ar-SA"/>
          </a:p>
        </p:txBody>
      </p:sp>
      <p:sp>
        <p:nvSpPr>
          <p:cNvPr id="4" name="Slide Number Placeholder 3"/>
          <p:cNvSpPr>
            <a:spLocks noGrp="1"/>
          </p:cNvSpPr>
          <p:nvPr>
            <p:ph type="sldNum" sz="quarter" idx="12"/>
          </p:nvPr>
        </p:nvSpPr>
        <p:spPr>
          <a:xfrm rot="20700000" flipH="1">
            <a:off x="879633" y="5570110"/>
            <a:ext cx="716206" cy="365125"/>
          </a:xfrm>
        </p:spPr>
        <p:txBody>
          <a:bodyPr/>
          <a:lstStyle>
            <a:lvl1pPr algn="l">
              <a:defRPr/>
            </a:lvl1pPr>
          </a:lstStyle>
          <a:p>
            <a:fld id="{02A9403E-3A47-46A2-BA80-C42102BD6BA8}"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محتوى ذو تسمية توضيحية">
    <p:spTree>
      <p:nvGrpSpPr>
        <p:cNvPr id="1" name=""/>
        <p:cNvGrpSpPr/>
        <p:nvPr/>
      </p:nvGrpSpPr>
      <p:grpSpPr>
        <a:xfrm>
          <a:off x="0" y="0"/>
          <a:ext cx="0" cy="0"/>
          <a:chOff x="0" y="0"/>
          <a:chExt cx="0" cy="0"/>
        </a:xfrm>
      </p:grpSpPr>
      <p:sp>
        <p:nvSpPr>
          <p:cNvPr id="13" name="Rounded Rectangle 12"/>
          <p:cNvSpPr/>
          <p:nvPr/>
        </p:nvSpPr>
        <p:spPr>
          <a:xfrm rot="892252" flipH="1">
            <a:off x="2752537" y="-624539"/>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892252" flipH="1">
            <a:off x="1630334"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892252" flipH="1">
            <a:off x="-227777"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892252" flipH="1">
            <a:off x="-583345" y="-504313"/>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rot="900000">
            <a:off x="2895910" y="997933"/>
            <a:ext cx="5343100" cy="3888220"/>
          </a:xfrm>
        </p:spPr>
        <p:txBody>
          <a:bodyPr anchor="b">
            <a:normAutofit/>
          </a:bodyPr>
          <a:lstStyle>
            <a:lvl1pPr>
              <a:defRPr lang="en-US" sz="2800" b="0" i="0" u="none" strike="noStrike" baseline="0" smtClean="0"/>
            </a:lvl1pPr>
            <a:lvl2pPr>
              <a:defRPr lang="en-US" sz="2400" b="0" i="0" u="none" strike="noStrike" baseline="0" smtClean="0"/>
            </a:lvl2pPr>
            <a:lvl3pPr>
              <a:defRPr lang="en-US" sz="2400" b="0" i="0" u="none" strike="noStrike" baseline="0" smtClean="0"/>
            </a:lvl3pPr>
            <a:lvl4pPr>
              <a:defRPr lang="en-US" sz="2400" b="0" i="0" u="none" strike="noStrike" baseline="0" smtClean="0"/>
            </a:lvl4pPr>
            <a:lvl5pPr>
              <a:defRPr sz="2400"/>
            </a:lvl5pPr>
            <a:lvl6pPr>
              <a:defRPr sz="2000"/>
            </a:lvl6pPr>
            <a:lvl7pPr>
              <a:defRPr sz="2000"/>
            </a:lvl7pPr>
            <a:lvl8pPr>
              <a:defRPr sz="2000"/>
            </a:lvl8pPr>
            <a:lvl9pPr>
              <a:defRPr sz="20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Text Placeholder 3"/>
          <p:cNvSpPr>
            <a:spLocks noGrp="1"/>
          </p:cNvSpPr>
          <p:nvPr>
            <p:ph type="body" sz="half" idx="2"/>
          </p:nvPr>
        </p:nvSpPr>
        <p:spPr>
          <a:xfrm rot="900000" flipH="1">
            <a:off x="1981899" y="5144590"/>
            <a:ext cx="3930375" cy="988131"/>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900000" flipH="1">
            <a:off x="159167" y="5888736"/>
            <a:ext cx="1243584" cy="365125"/>
          </a:xfrm>
        </p:spPr>
        <p:txBody>
          <a:bodyPr/>
          <a:lstStyle>
            <a:lvl1pPr algn="r">
              <a:defRPr/>
            </a:lvl1pPr>
          </a:lstStyle>
          <a:p>
            <a:fld id="{E256B105-E03F-490B-9D36-DF9538FE41F9}" type="datetimeFigureOut">
              <a:rPr lang="ar-SA" smtClean="0"/>
              <a:t>07/06/36</a:t>
            </a:fld>
            <a:endParaRPr lang="ar-SA"/>
          </a:p>
        </p:txBody>
      </p:sp>
      <p:sp>
        <p:nvSpPr>
          <p:cNvPr id="6" name="Footer Placeholder 5"/>
          <p:cNvSpPr>
            <a:spLocks noGrp="1"/>
          </p:cNvSpPr>
          <p:nvPr>
            <p:ph type="ftr" sz="quarter" idx="11"/>
          </p:nvPr>
        </p:nvSpPr>
        <p:spPr>
          <a:xfrm rot="900000" flipH="1">
            <a:off x="1788817" y="6099103"/>
            <a:ext cx="3063047" cy="365125"/>
          </a:xfrm>
        </p:spPr>
        <p:txBody>
          <a:bodyPr/>
          <a:lstStyle>
            <a:lvl1pPr algn="l">
              <a:defRPr/>
            </a:lvl1pPr>
          </a:lstStyle>
          <a:p>
            <a:endParaRPr lang="ar-SA"/>
          </a:p>
        </p:txBody>
      </p:sp>
      <p:sp>
        <p:nvSpPr>
          <p:cNvPr id="7" name="Slide Number Placeholder 6"/>
          <p:cNvSpPr>
            <a:spLocks noGrp="1"/>
          </p:cNvSpPr>
          <p:nvPr>
            <p:ph type="sldNum" sz="quarter" idx="12"/>
          </p:nvPr>
        </p:nvSpPr>
        <p:spPr>
          <a:xfrm rot="900000" flipH="1">
            <a:off x="227133" y="5641848"/>
            <a:ext cx="1243584" cy="365125"/>
          </a:xfrm>
        </p:spPr>
        <p:txBody>
          <a:bodyPr/>
          <a:lstStyle>
            <a:lvl1pPr algn="r">
              <a:defRPr/>
            </a:lvl1pPr>
          </a:lstStyle>
          <a:p>
            <a:fld id="{02A9403E-3A47-46A2-BA80-C42102BD6BA8}" type="slidenum">
              <a:rPr lang="ar-SA" smtClean="0"/>
              <a:t>‹#›</a:t>
            </a:fld>
            <a:endParaRPr lang="ar-SA"/>
          </a:p>
        </p:txBody>
      </p:sp>
      <p:sp>
        <p:nvSpPr>
          <p:cNvPr id="12" name="Title 1"/>
          <p:cNvSpPr>
            <a:spLocks noGrp="1"/>
          </p:cNvSpPr>
          <p:nvPr>
            <p:ph type="title"/>
          </p:nvPr>
        </p:nvSpPr>
        <p:spPr>
          <a:xfrm rot="17100000" flipH="1">
            <a:off x="-841227" y="2231024"/>
            <a:ext cx="4820301" cy="1436159"/>
          </a:xfrm>
        </p:spPr>
        <p:txBody>
          <a:bodyPr>
            <a:normAutofit/>
          </a:bodyPr>
          <a:lstStyle>
            <a:lvl1pPr rtl="1">
              <a:defRPr sz="3600"/>
            </a:lvl1pPr>
          </a:lstStyle>
          <a:p>
            <a:r>
              <a:rPr lang="ar-SA" smtClean="0"/>
              <a:t>انقر لتحرير نمط العنوان الرئيسي</a:t>
            </a:r>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rot="20700000" flipH="1">
            <a:off x="2998385"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0000" flipH="1">
            <a:off x="4123481"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20700000" flipH="1">
            <a:off x="-221378"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0000" flipH="1">
            <a:off x="-598574" y="1282100"/>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flipH="1">
            <a:off x="-464415" y="2744935"/>
            <a:ext cx="5036383" cy="1997131"/>
          </a:xfrm>
        </p:spPr>
        <p:txBody>
          <a:bodyPr anchor="t">
            <a:normAutofit/>
          </a:bodyPr>
          <a:lstStyle>
            <a:lvl1pPr algn="l">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a:p>
        </p:txBody>
      </p:sp>
      <p:sp>
        <p:nvSpPr>
          <p:cNvPr id="3" name="Picture Placeholder 2"/>
          <p:cNvSpPr>
            <a:spLocks noGrp="1"/>
          </p:cNvSpPr>
          <p:nvPr>
            <p:ph type="pic" idx="1"/>
          </p:nvPr>
        </p:nvSpPr>
        <p:spPr>
          <a:xfrm rot="20700000">
            <a:off x="3268485"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lang="en-US" sz="2800" b="0" i="0" u="none" strike="noStrike" baseline="0" smtClean="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ar-SA" sz="2800" b="0" i="0" u="none" strike="noStrike" kern="1200" baseline="0" smtClean="0">
                <a:solidFill>
                  <a:srgbClr val="FFFFFF"/>
                </a:solidFill>
                <a:latin typeface="+mn-lt"/>
              </a:rPr>
              <a:t>انقر فوق الأيقونة لإضافة صورة</a:t>
            </a:r>
            <a:endParaRPr lang="en-US" sz="2800" b="0" i="0" u="none" strike="noStrike" kern="1200" baseline="0" smtClean="0">
              <a:solidFill>
                <a:srgbClr val="FFFFFF"/>
              </a:solidFill>
              <a:latin typeface="+mn-lt"/>
            </a:endParaRPr>
          </a:p>
        </p:txBody>
      </p:sp>
      <p:sp>
        <p:nvSpPr>
          <p:cNvPr id="4" name="Text Placeholder 3"/>
          <p:cNvSpPr>
            <a:spLocks noGrp="1"/>
          </p:cNvSpPr>
          <p:nvPr>
            <p:ph type="body" sz="half" idx="2"/>
          </p:nvPr>
        </p:nvSpPr>
        <p:spPr>
          <a:xfrm rot="20700000" flipH="1">
            <a:off x="3916836"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20700000" flipH="1">
            <a:off x="658838" y="571256"/>
            <a:ext cx="1524000" cy="365125"/>
          </a:xfrm>
        </p:spPr>
        <p:txBody>
          <a:bodyPr/>
          <a:lstStyle>
            <a:lvl1pPr algn="r">
              <a:defRPr/>
            </a:lvl1pPr>
          </a:lstStyle>
          <a:p>
            <a:fld id="{E256B105-E03F-490B-9D36-DF9538FE41F9}" type="datetimeFigureOut">
              <a:rPr lang="ar-SA" smtClean="0"/>
              <a:t>07/06/36</a:t>
            </a:fld>
            <a:endParaRPr lang="ar-SA"/>
          </a:p>
        </p:txBody>
      </p:sp>
      <p:sp>
        <p:nvSpPr>
          <p:cNvPr id="6" name="Footer Placeholder 5"/>
          <p:cNvSpPr>
            <a:spLocks noGrp="1"/>
          </p:cNvSpPr>
          <p:nvPr>
            <p:ph type="ftr" sz="quarter" idx="11"/>
          </p:nvPr>
        </p:nvSpPr>
        <p:spPr>
          <a:xfrm rot="20700000" flipH="1">
            <a:off x="5432620" y="5162531"/>
            <a:ext cx="2977453" cy="365125"/>
          </a:xfrm>
        </p:spPr>
        <p:txBody>
          <a:bodyPr/>
          <a:lstStyle>
            <a:lvl1pPr algn="r">
              <a:defRPr/>
            </a:lvl1pPr>
          </a:lstStyle>
          <a:p>
            <a:endParaRPr lang="ar-SA"/>
          </a:p>
        </p:txBody>
      </p:sp>
      <p:sp>
        <p:nvSpPr>
          <p:cNvPr id="7" name="Slide Number Placeholder 6"/>
          <p:cNvSpPr>
            <a:spLocks noGrp="1"/>
          </p:cNvSpPr>
          <p:nvPr>
            <p:ph type="sldNum" sz="quarter" idx="12"/>
          </p:nvPr>
        </p:nvSpPr>
        <p:spPr>
          <a:xfrm rot="20700000" flipH="1">
            <a:off x="162906" y="391055"/>
            <a:ext cx="1963187" cy="365125"/>
          </a:xfrm>
        </p:spPr>
        <p:txBody>
          <a:bodyPr/>
          <a:lstStyle>
            <a:lvl1pPr algn="r">
              <a:defRPr/>
            </a:lvl1pPr>
          </a:lstStyle>
          <a:p>
            <a:fld id="{02A9403E-3A47-46A2-BA80-C42102BD6BA8}" type="slidenum">
              <a:rPr lang="ar-SA" smtClean="0"/>
              <a:t>‹#›</a:t>
            </a:fld>
            <a:endParaRPr lang="ar-SA"/>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flipH="1">
            <a:off x="0" y="0"/>
            <a:ext cx="9144000" cy="6858000"/>
          </a:xfrm>
          <a:prstGeom prst="rect">
            <a:avLst/>
          </a:prstGeom>
        </p:spPr>
      </p:pic>
      <p:sp>
        <p:nvSpPr>
          <p:cNvPr id="2" name="Title Placeholder 1"/>
          <p:cNvSpPr>
            <a:spLocks noGrp="1"/>
          </p:cNvSpPr>
          <p:nvPr>
            <p:ph type="title"/>
          </p:nvPr>
        </p:nvSpPr>
        <p:spPr>
          <a:xfrm rot="5400000" flipH="1">
            <a:off x="4847969" y="2807056"/>
            <a:ext cx="5320597" cy="1840087"/>
          </a:xfrm>
          <a:prstGeom prst="rect">
            <a:avLst/>
          </a:prstGeom>
        </p:spPr>
        <p:txBody>
          <a:bodyPr vert="horz" lIns="91440" tIns="45720" rIns="91440" bIns="45720" rtlCol="0" anchor="b">
            <a:normAutofit/>
          </a:bodyPr>
          <a:lstStyle/>
          <a:p>
            <a:r>
              <a:rPr lang="ar-SA" sz="4400" b="0" i="0" u="none" strike="noStrike" kern="1200" baseline="0" smtClean="0">
                <a:solidFill>
                  <a:srgbClr val="FFFFFF"/>
                </a:solidFill>
                <a:latin typeface="+mj-lt"/>
              </a:rPr>
              <a:t>انقر لتحرير نمط العنوان الرئيسي</a:t>
            </a:r>
            <a:endParaRPr lang="en-US" dirty="0"/>
          </a:p>
        </p:txBody>
      </p:sp>
      <p:sp>
        <p:nvSpPr>
          <p:cNvPr id="3" name="Text Placeholder 2"/>
          <p:cNvSpPr>
            <a:spLocks noGrp="1"/>
          </p:cNvSpPr>
          <p:nvPr>
            <p:ph type="body" idx="1"/>
          </p:nvPr>
        </p:nvSpPr>
        <p:spPr>
          <a:xfrm flipH="1">
            <a:off x="611560" y="990600"/>
            <a:ext cx="5027024" cy="4783348"/>
          </a:xfrm>
          <a:prstGeom prst="rect">
            <a:avLst/>
          </a:prstGeom>
        </p:spPr>
        <p:txBody>
          <a:bodyPr vert="horz" lIns="91440" tIns="45720" rIns="91440" bIns="45720" rtlCol="0">
            <a:normAutofit/>
          </a:body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Date Placeholder 3"/>
          <p:cNvSpPr>
            <a:spLocks noGrp="1"/>
          </p:cNvSpPr>
          <p:nvPr>
            <p:ph type="dt" sz="half" idx="2"/>
          </p:nvPr>
        </p:nvSpPr>
        <p:spPr>
          <a:xfrm flipH="1">
            <a:off x="611560" y="6096001"/>
            <a:ext cx="1524000" cy="365125"/>
          </a:xfrm>
          <a:prstGeom prst="rect">
            <a:avLst/>
          </a:prstGeom>
        </p:spPr>
        <p:txBody>
          <a:bodyPr vert="horz" lIns="91440" tIns="45720" rIns="91440" bIns="45720" rtlCol="0" anchor="ctr"/>
          <a:lstStyle>
            <a:lvl1pPr algn="l" rtl="1">
              <a:defRPr sz="1200">
                <a:solidFill>
                  <a:schemeClr val="tx1">
                    <a:tint val="75000"/>
                  </a:schemeClr>
                </a:solidFill>
                <a:effectLst/>
              </a:defRPr>
            </a:lvl1pPr>
          </a:lstStyle>
          <a:p>
            <a:fld id="{E256B105-E03F-490B-9D36-DF9538FE41F9}" type="datetimeFigureOut">
              <a:rPr lang="ar-SA" smtClean="0"/>
              <a:t>07/06/36</a:t>
            </a:fld>
            <a:endParaRPr lang="ar-SA"/>
          </a:p>
        </p:txBody>
      </p:sp>
      <p:sp>
        <p:nvSpPr>
          <p:cNvPr id="5" name="Footer Placeholder 4"/>
          <p:cNvSpPr>
            <a:spLocks noGrp="1"/>
          </p:cNvSpPr>
          <p:nvPr>
            <p:ph type="ftr" sz="quarter" idx="3"/>
          </p:nvPr>
        </p:nvSpPr>
        <p:spPr>
          <a:xfrm flipH="1">
            <a:off x="2123728" y="6096001"/>
            <a:ext cx="3124200" cy="365125"/>
          </a:xfrm>
          <a:prstGeom prst="rect">
            <a:avLst/>
          </a:prstGeom>
        </p:spPr>
        <p:txBody>
          <a:bodyPr vert="horz" lIns="91440" tIns="45720" rIns="91440" bIns="45720" rtlCol="0" anchor="ctr"/>
          <a:lstStyle>
            <a:lvl1pPr algn="r" rtl="1">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flipH="1">
            <a:off x="6588224" y="532491"/>
            <a:ext cx="2133600" cy="365125"/>
          </a:xfrm>
          <a:prstGeom prst="rect">
            <a:avLst/>
          </a:prstGeom>
        </p:spPr>
        <p:txBody>
          <a:bodyPr vert="horz" lIns="91440" tIns="45720" rIns="91440" bIns="45720" rtlCol="0" anchor="ctr"/>
          <a:lstStyle>
            <a:lvl1pPr algn="l" rtl="1">
              <a:defRPr sz="2400">
                <a:solidFill>
                  <a:schemeClr val="tx1">
                    <a:tint val="75000"/>
                  </a:schemeClr>
                </a:solidFill>
              </a:defRPr>
            </a:lvl1pPr>
          </a:lstStyle>
          <a:p>
            <a:fld id="{02A9403E-3A47-46A2-BA80-C42102BD6BA8}"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nLst>
      <p:par>
        <p:cTn id="1" dur="indefinite" restart="never" nodeType="tmRoot"/>
      </p:par>
    </p:tnLst>
  </p:timing>
  <p:txStyles>
    <p:titleStyle>
      <a:lvl1pPr algn="l" defTabSz="914400" rtl="1" eaLnBrk="1" latinLnBrk="0" hangingPunct="1">
        <a:spcBef>
          <a:spcPct val="0"/>
        </a:spcBef>
        <a:buNone/>
        <a:defRPr lang="en-US" sz="4400" b="0" i="0" u="none" strike="noStrike" kern="1200" baseline="0" smtClean="0">
          <a:solidFill>
            <a:schemeClr val="tx1"/>
          </a:solidFill>
          <a:effectLst>
            <a:outerShdw blurRad="38100" dist="38100" dir="2700000" algn="tl">
              <a:srgbClr val="000000">
                <a:alpha val="43137"/>
              </a:srgbClr>
            </a:outerShdw>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spcAft>
          <a:spcPts val="600"/>
        </a:spcAft>
        <a:buSzPct val="160000"/>
        <a:buFont typeface="Wingdings" pitchFamily="2" charset="2"/>
        <a:buChar char=""/>
        <a:defRPr lang="en-US" sz="2800" b="0" i="0" u="none" strike="noStrike" kern="1200" baseline="0" smtClean="0">
          <a:solidFill>
            <a:schemeClr val="tx1"/>
          </a:solidFill>
          <a:effectLst>
            <a:outerShdw blurRad="38100" dist="38100" dir="2700000" algn="tl">
              <a:srgbClr val="000000">
                <a:alpha val="43137"/>
              </a:srgbClr>
            </a:outerShdw>
          </a:effectLst>
          <a:latin typeface="+mn-lt"/>
          <a:ea typeface="+mn-ea"/>
          <a:cs typeface="+mn-cs"/>
        </a:defRPr>
      </a:lvl1pPr>
      <a:lvl2pPr marL="731520" indent="-365760" algn="r" defTabSz="914400" rtl="1" eaLnBrk="1" latinLnBrk="0" hangingPunct="1">
        <a:spcBef>
          <a:spcPct val="20000"/>
        </a:spcBef>
        <a:spcAft>
          <a:spcPts val="600"/>
        </a:spcAft>
        <a:buSzPct val="160000"/>
        <a:buFont typeface="Wingdings" pitchFamily="2" charset="2"/>
        <a:buChar char=""/>
        <a:defRPr lang="en-US" sz="2400" b="0" i="0" u="none" strike="noStrike" kern="1200" baseline="0" smtClean="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r" defTabSz="914400" rtl="1" eaLnBrk="1" latinLnBrk="0" hangingPunct="1">
        <a:spcBef>
          <a:spcPct val="20000"/>
        </a:spcBef>
        <a:spcAft>
          <a:spcPts val="600"/>
        </a:spcAft>
        <a:buSzPct val="160000"/>
        <a:buFont typeface="Wingdings" pitchFamily="2" charset="2"/>
        <a:buChar char=""/>
        <a:defRPr lang="en-US" sz="2000" b="0" i="0" u="none" strike="noStrike" kern="1200" baseline="0" smtClean="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r" defTabSz="914400" rtl="1" eaLnBrk="1" latinLnBrk="0" hangingPunct="1">
        <a:spcBef>
          <a:spcPct val="20000"/>
        </a:spcBef>
        <a:spcAft>
          <a:spcPts val="600"/>
        </a:spcAft>
        <a:buSzPct val="160000"/>
        <a:buFont typeface="Wingdings" pitchFamily="2" charset="2"/>
        <a:buChar char=""/>
        <a:defRPr lang="en-US" sz="1800" b="0" i="0" u="none" strike="noStrike" kern="1200" baseline="0" smtClean="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r" defTabSz="914400" rtl="1"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32656"/>
            <a:ext cx="8229600" cy="6408712"/>
          </a:xfrm>
        </p:spPr>
        <p:txBody>
          <a:bodyPr>
            <a:normAutofit fontScale="92500"/>
          </a:bodyPr>
          <a:lstStyle/>
          <a:p>
            <a:pPr marL="0" indent="0">
              <a:buNone/>
            </a:pPr>
            <a:r>
              <a:rPr lang="ar-SA" dirty="0" smtClean="0"/>
              <a:t>كلية </a:t>
            </a:r>
            <a:r>
              <a:rPr lang="ar-SA" dirty="0"/>
              <a:t>التربية بالزلفي تعتمد جميع خطط برامجها التعليمية بعد موافقة مجلس الجامعة الموقر عليها</a:t>
            </a:r>
            <a:endParaRPr lang="en-US" dirty="0"/>
          </a:p>
          <a:p>
            <a:r>
              <a:rPr lang="ar-SA" dirty="0"/>
              <a:t>أنهت الكلية – بحمد الله - جميع خطط برامجها التعليمية من خلال اللجان التي تم تشكيلها لهذا الغرض، حيث تم تشكيل لجان على مستوى الكلية مكونة ممثلين عن كل قسم عملت لمدة تزيد على السنة على وضع خطط البرامج ، وتم عرضها على مجالس الأقسام المختصة، ثم تم رفعها إلى مجلس الكلية، الذي شكل لجنة مؤقتة للمراجعة النهائية لتلك البرامج، وعرضها على محكمين مستقلين خارج الجامعة، وبعد إجازتها من قبل أولئك المحكمين ، تم رفع تلك الخطط بعد الانتهاء الكامل منها إلى لجنة الخطط والبرامج في الجامعة التي بدورها بعد التدقيق والمراجعة والموافقة النهائية عليها، تم رفعها إلى مجلس الجامعة الموقر، الذي وافق عليها في جلسته (الأولى) للعام الجامعي : 1435/</a:t>
            </a:r>
            <a:r>
              <a:rPr lang="ar-SA" dirty="0" err="1"/>
              <a:t>1436ه</a:t>
            </a:r>
            <a:r>
              <a:rPr lang="ar-SA" dirty="0"/>
              <a:t>ـ، والمنعقدة في يوم </a:t>
            </a:r>
            <a:r>
              <a:rPr lang="ar-SA" dirty="0" err="1"/>
              <a:t>الإثنين</a:t>
            </a:r>
            <a:r>
              <a:rPr lang="ar-SA" dirty="0"/>
              <a:t> : 13/11/</a:t>
            </a:r>
            <a:r>
              <a:rPr lang="ar-SA" dirty="0" err="1"/>
              <a:t>1435ه</a:t>
            </a:r>
            <a:r>
              <a:rPr lang="ar-SA" dirty="0"/>
              <a:t>ـ.والمبلغة للكلية بقرار معالي مدير الجامعة رقم : 271/11 ، وتاريخ : 27/1/</a:t>
            </a:r>
            <a:r>
              <a:rPr lang="ar-SA" dirty="0" err="1"/>
              <a:t>1436ه</a:t>
            </a:r>
            <a:r>
              <a:rPr lang="ar-SA" dirty="0"/>
              <a:t>ـ، وقرار رقم : 272/11، وتاريخ</a:t>
            </a:r>
            <a:r>
              <a:rPr lang="en-US" dirty="0"/>
              <a:t> : 27/1/1436</a:t>
            </a:r>
            <a:r>
              <a:rPr lang="ar-SA" dirty="0"/>
              <a:t>هـ</a:t>
            </a:r>
            <a:r>
              <a:rPr lang="en-US" dirty="0"/>
              <a:t>.</a:t>
            </a:r>
          </a:p>
          <a:p>
            <a:pPr marL="0" indent="0">
              <a:buNone/>
            </a:pPr>
            <a:endParaRPr lang="ar-SA" dirty="0"/>
          </a:p>
        </p:txBody>
      </p:sp>
    </p:spTree>
    <p:extLst>
      <p:ext uri="{BB962C8B-B14F-4D97-AF65-F5344CB8AC3E}">
        <p14:creationId xmlns:p14="http://schemas.microsoft.com/office/powerpoint/2010/main" val="420726548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الاخبار\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692696"/>
            <a:ext cx="5877515" cy="4714012"/>
          </a:xfrm>
          <a:prstGeom prst="rect">
            <a:avLst/>
          </a:prstGeom>
          <a:noFill/>
          <a:ln>
            <a:noFill/>
          </a:ln>
        </p:spPr>
      </p:pic>
    </p:spTree>
    <p:extLst>
      <p:ext uri="{BB962C8B-B14F-4D97-AF65-F5344CB8AC3E}">
        <p14:creationId xmlns:p14="http://schemas.microsoft.com/office/powerpoint/2010/main" val="3348910484"/>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3f256dc42b63b8e607ed9476fc87bc1d1b09399"/>
</p:tagLst>
</file>

<file path=ppt/theme/theme1.xml><?xml version="1.0" encoding="utf-8"?>
<a:theme xmlns:a="http://schemas.openxmlformats.org/drawingml/2006/main" name="kilter_TP101859854">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TM01859865[[fn=إطارات متجانبة]]</Template>
  <TotalTime>1</TotalTime>
  <Words>164</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kilter_TP101859854</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2015-03-27T04:48:13Z</dcterms:created>
  <dcterms:modified xsi:type="dcterms:W3CDTF">2015-03-27T04:49:17Z</dcterms:modified>
</cp:coreProperties>
</file>