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  <p:sldId id="265" r:id="rId4"/>
    <p:sldId id="264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08912" cy="172819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effectLst/>
              </a:rPr>
              <a:t>The University Deputyship for Graduate Studies and Academic Research Agrees to Recruit and Promote a Number of Faculty Members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lnSpcReduction="10000"/>
          </a:bodyPr>
          <a:lstStyle/>
          <a:p>
            <a:pPr marL="0" indent="0" algn="l" rtl="0" fontAlgn="t">
              <a:buNone/>
            </a:pPr>
            <a:r>
              <a:rPr lang="en-US" b="1" dirty="0"/>
              <a:t>The 7th meeting of the Committee of Teaching Assistants, Lecturers, Language Instructors and Research Assistants Affairs was held on 2/2/1436 with the attendance of His Excellency the Vice-Rector for Graduate Studies and Academic Research, Prof. Mohammad Abdullah Al-</a:t>
            </a:r>
            <a:r>
              <a:rPr lang="en-US" b="1" dirty="0" err="1"/>
              <a:t>Shaya</a:t>
            </a:r>
            <a:r>
              <a:rPr lang="en-US" b="1" dirty="0"/>
              <a:t>. 31 files of candidates were reviewed for recruitment and promotion in academic positions. The committee recommended the promotions of the demonstrator </a:t>
            </a:r>
            <a:r>
              <a:rPr lang="en-US" b="1" dirty="0" err="1"/>
              <a:t>Najla’a</a:t>
            </a:r>
            <a:r>
              <a:rPr lang="en-US" b="1" dirty="0"/>
              <a:t> Abdul Aziz Abdullah Al-</a:t>
            </a:r>
            <a:r>
              <a:rPr lang="en-US" b="1" dirty="0" err="1"/>
              <a:t>Madi</a:t>
            </a:r>
            <a:r>
              <a:rPr lang="en-US" b="1" dirty="0"/>
              <a:t> to the post of lecturer at the home economics department, college of education in </a:t>
            </a:r>
            <a:r>
              <a:rPr lang="en-US" b="1" dirty="0" err="1" smtClean="0"/>
              <a:t>Majmaah</a:t>
            </a: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 rtl="0" fontAlgn="t">
              <a:buNone/>
            </a:pPr>
            <a:r>
              <a:rPr lang="en-US" b="1" dirty="0"/>
              <a:t>, the promotions of the demonstrator </a:t>
            </a:r>
            <a:r>
              <a:rPr lang="en-US" b="1" dirty="0" err="1"/>
              <a:t>Misha’al</a:t>
            </a:r>
            <a:r>
              <a:rPr lang="en-US" b="1" dirty="0"/>
              <a:t> Saleh Abdul Aziz Al-</a:t>
            </a:r>
            <a:r>
              <a:rPr lang="en-US" b="1" dirty="0" err="1"/>
              <a:t>Samhan</a:t>
            </a:r>
            <a:r>
              <a:rPr lang="en-US" b="1" dirty="0"/>
              <a:t> to the post of lecturer at the law department, college of business administration and the promotions of the demonstrator Bader </a:t>
            </a:r>
            <a:r>
              <a:rPr lang="en-US" b="1" dirty="0" err="1"/>
              <a:t>Awad</a:t>
            </a:r>
            <a:r>
              <a:rPr lang="en-US" b="1" dirty="0"/>
              <a:t> </a:t>
            </a:r>
            <a:r>
              <a:rPr lang="en-US" b="1" dirty="0" err="1"/>
              <a:t>A’aed</a:t>
            </a:r>
            <a:r>
              <a:rPr lang="en-US" b="1" dirty="0"/>
              <a:t> Al-</a:t>
            </a:r>
            <a:r>
              <a:rPr lang="en-US" b="1" dirty="0" err="1"/>
              <a:t>Rasheedi</a:t>
            </a:r>
            <a:r>
              <a:rPr lang="en-US" b="1" dirty="0"/>
              <a:t> to the post of lecturer at the nursing department, college of applied medical sciences. The committee also agreed to recruit the lecturer Fahad Ahmed Eid Al-</a:t>
            </a:r>
            <a:r>
              <a:rPr lang="en-US" b="1" dirty="0" err="1"/>
              <a:t>Mehmad</a:t>
            </a:r>
            <a:r>
              <a:rPr lang="en-US" b="1" dirty="0"/>
              <a:t> at the business administration department, college of business administration. </a:t>
            </a:r>
            <a:r>
              <a:rPr lang="en-US" b="1"/>
              <a:t>the Vice-Rector for Graduate Studies and Academic Research stated the importance of such recruitment as they contribute in providing the university with more national cadres in various disciplines.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0250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46914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2823</TotalTime>
  <Words>208</Words>
  <Application>Microsoft Office PowerPoint</Application>
  <PresentationFormat>عرض على الشاشة (3:4)‏</PresentationFormat>
  <Paragraphs>3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غلاف فني</vt:lpstr>
      <vt:lpstr>The University Deputyship for Graduate Studies and Academic Research Agrees to Recruit and Promote a Number of Faculty Members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98</cp:revision>
  <dcterms:created xsi:type="dcterms:W3CDTF">2015-02-10T13:06:57Z</dcterms:created>
  <dcterms:modified xsi:type="dcterms:W3CDTF">2015-03-04T09:12:46Z</dcterms:modified>
</cp:coreProperties>
</file>