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5" r:id="rId4"/>
    <p:sldId id="264"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A Workshop Titled: The Role of Research Chairs in Achieving the Leadership in Science</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10000"/>
          </a:bodyPr>
          <a:lstStyle/>
          <a:p>
            <a:pPr marL="0" indent="0" algn="l" rtl="0" fontAlgn="t">
              <a:buNone/>
            </a:pPr>
            <a:r>
              <a:rPr lang="en-US" b="1" dirty="0"/>
              <a:t>Over the last few years, the research chairs have played an integral role in academic research particularly in leading universities.</a:t>
            </a:r>
          </a:p>
          <a:p>
            <a:pPr marL="0" indent="0" algn="l" rtl="0" fontAlgn="t">
              <a:buNone/>
            </a:pPr>
            <a:r>
              <a:rPr lang="en-US" b="1" dirty="0"/>
              <a:t>It is so because the research chairs are based on the concept of “Community Partnership” which aims at mobilizing the efforts of the university including all its scientific and research experience and knowledge along the great tendency to improve the society and providing all the possible means and solutions that may contribute in its development. The workshop has main topics; the first one:</a:t>
            </a:r>
          </a:p>
          <a:p>
            <a:pPr marL="0" indent="0" algn="l" rtl="0" fontAlgn="t">
              <a:buNone/>
            </a:pPr>
            <a:r>
              <a:rPr lang="en-US" b="1" dirty="0"/>
              <a:t>the role of the research chairs in achieving the university objectives. The second one: The mechanisms for the success of research chairs.</a:t>
            </a:r>
          </a:p>
          <a:p>
            <a:pPr marL="0" indent="0" algn="l" rtl="0" fontAlgn="t">
              <a:buNone/>
            </a:pPr>
            <a:r>
              <a:rPr lang="en-US" dirty="0"/>
              <a:t/>
            </a:r>
            <a:br>
              <a:rPr lang="en-US" dirty="0"/>
            </a:b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fontScale="77500" lnSpcReduction="20000"/>
          </a:bodyPr>
          <a:lstStyle/>
          <a:p>
            <a:pPr marL="0" indent="0" algn="l" rtl="0" fontAlgn="t">
              <a:buNone/>
            </a:pPr>
            <a:r>
              <a:rPr lang="en-US" b="1" dirty="0"/>
              <a:t>The third one: the obstacles that may encounter the research chairs and how to overcome them. The objectives of the workshop are:</a:t>
            </a:r>
          </a:p>
          <a:p>
            <a:pPr marL="0" indent="0" algn="l" rtl="0" fontAlgn="t">
              <a:buNone/>
            </a:pPr>
            <a:r>
              <a:rPr lang="en-US" b="1" dirty="0"/>
              <a:t>- to promote the concept of research chairs among the faculty members and individuals of society.</a:t>
            </a:r>
          </a:p>
          <a:p>
            <a:pPr marL="0" indent="0" algn="l" rtl="0" fontAlgn="t">
              <a:buNone/>
            </a:pPr>
            <a:r>
              <a:rPr lang="en-US" b="1" dirty="0"/>
              <a:t>– to enhance the perception of participants towards with the importance of research chairs and its contributions to the university and society.</a:t>
            </a:r>
          </a:p>
          <a:p>
            <a:pPr marL="0" indent="0" algn="l" rtl="0" fontAlgn="t">
              <a:buNone/>
            </a:pPr>
            <a:r>
              <a:rPr lang="en-US" b="1" dirty="0"/>
              <a:t>– to develop the role played by research chairs in serving the university and society.</a:t>
            </a:r>
          </a:p>
          <a:p>
            <a:pPr marL="0" indent="0" algn="l" rtl="0" fontAlgn="t">
              <a:buNone/>
            </a:pPr>
            <a:r>
              <a:rPr lang="en-US" b="1" dirty="0"/>
              <a:t>This workshop is aimed for faculty members of colleges in </a:t>
            </a:r>
            <a:r>
              <a:rPr lang="en-US" b="1" dirty="0" err="1"/>
              <a:t>Zulfi</a:t>
            </a:r>
            <a:r>
              <a:rPr lang="en-US" b="1" dirty="0"/>
              <a:t> + college of science and humanities in </a:t>
            </a:r>
            <a:r>
              <a:rPr lang="en-US" b="1" dirty="0" err="1"/>
              <a:t>Ghat</a:t>
            </a:r>
            <a:r>
              <a:rPr lang="en-US" b="1" dirty="0"/>
              <a:t> (male and female) (location: quality hall/ college complex building in </a:t>
            </a:r>
            <a:r>
              <a:rPr lang="en-US" b="1" dirty="0" err="1"/>
              <a:t>Zulfi</a:t>
            </a:r>
            <a:r>
              <a:rPr lang="en-US" b="1" dirty="0"/>
              <a:t>)</a:t>
            </a:r>
          </a:p>
          <a:p>
            <a:pPr marL="0" indent="0" algn="l" rtl="0" fontAlgn="t">
              <a:buNone/>
            </a:pPr>
            <a:r>
              <a:rPr lang="en-US" b="1"/>
              <a:t>(Date: Sunday, 15/2/1436 in accordance with the attached timetable.</a:t>
            </a:r>
          </a:p>
          <a:p>
            <a:pPr algn="l"/>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419025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2820</TotalTime>
  <Words>260</Words>
  <Application>Microsoft Office PowerPoint</Application>
  <PresentationFormat>عرض على الشاشة (3:4)‏</PresentationFormat>
  <Paragraphs>11</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غلاف فني</vt:lpstr>
      <vt:lpstr>A Workshop Titled: The Role of Research Chairs in Achieving the Leadership in Science</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97</cp:revision>
  <dcterms:created xsi:type="dcterms:W3CDTF">2015-02-10T13:06:57Z</dcterms:created>
  <dcterms:modified xsi:type="dcterms:W3CDTF">2015-03-04T09:10:21Z</dcterms:modified>
</cp:coreProperties>
</file>