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593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9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0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69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075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771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187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95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635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724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051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D694-0700-4A8B-B210-4407B37811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42FFC-FE7F-40B5-AC02-92283F7B584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014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2358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2015-04-11T12:39:30Z</dcterms:created>
  <dcterms:modified xsi:type="dcterms:W3CDTF">2015-04-11T12:39:49Z</dcterms:modified>
</cp:coreProperties>
</file>