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
  </p:notesMasterIdLst>
  <p:sldIdLst>
    <p:sldId id="259" r:id="rId2"/>
  </p:sldIdLst>
  <p:sldSz cx="25201563" cy="36009263"/>
  <p:notesSz cx="6716713" cy="9239250"/>
  <p:defaultTextStyle>
    <a:defPPr>
      <a:defRPr lang="en-US"/>
    </a:defPPr>
    <a:lvl1pPr algn="l" rtl="0" eaLnBrk="0" fontAlgn="base" hangingPunct="0">
      <a:spcBef>
        <a:spcPct val="0"/>
      </a:spcBef>
      <a:spcAft>
        <a:spcPct val="0"/>
      </a:spcAft>
      <a:defRPr sz="2400" kern="1200">
        <a:solidFill>
          <a:schemeClr val="tx1"/>
        </a:solidFill>
        <a:latin typeface="Arial" pitchFamily="34" charset="0"/>
        <a:ea typeface="+mn-ea"/>
        <a:cs typeface="+mn-cs"/>
      </a:defRPr>
    </a:lvl1pPr>
    <a:lvl2pPr marL="392113" indent="65088" algn="l" rtl="0" eaLnBrk="0" fontAlgn="base" hangingPunct="0">
      <a:spcBef>
        <a:spcPct val="0"/>
      </a:spcBef>
      <a:spcAft>
        <a:spcPct val="0"/>
      </a:spcAft>
      <a:defRPr sz="2400" kern="1200">
        <a:solidFill>
          <a:schemeClr val="tx1"/>
        </a:solidFill>
        <a:latin typeface="Arial" pitchFamily="34" charset="0"/>
        <a:ea typeface="+mn-ea"/>
        <a:cs typeface="+mn-cs"/>
      </a:defRPr>
    </a:lvl2pPr>
    <a:lvl3pPr marL="784225" indent="130175" algn="l" rtl="0" eaLnBrk="0" fontAlgn="base" hangingPunct="0">
      <a:spcBef>
        <a:spcPct val="0"/>
      </a:spcBef>
      <a:spcAft>
        <a:spcPct val="0"/>
      </a:spcAft>
      <a:defRPr sz="2400" kern="1200">
        <a:solidFill>
          <a:schemeClr val="tx1"/>
        </a:solidFill>
        <a:latin typeface="Arial" pitchFamily="34" charset="0"/>
        <a:ea typeface="+mn-ea"/>
        <a:cs typeface="+mn-cs"/>
      </a:defRPr>
    </a:lvl3pPr>
    <a:lvl4pPr marL="1176338" indent="195263" algn="l" rtl="0" eaLnBrk="0" fontAlgn="base" hangingPunct="0">
      <a:spcBef>
        <a:spcPct val="0"/>
      </a:spcBef>
      <a:spcAft>
        <a:spcPct val="0"/>
      </a:spcAft>
      <a:defRPr sz="2400" kern="1200">
        <a:solidFill>
          <a:schemeClr val="tx1"/>
        </a:solidFill>
        <a:latin typeface="Arial" pitchFamily="34" charset="0"/>
        <a:ea typeface="+mn-ea"/>
        <a:cs typeface="+mn-cs"/>
      </a:defRPr>
    </a:lvl4pPr>
    <a:lvl5pPr marL="1568450" indent="260350" algn="l" rtl="0" eaLnBrk="0" fontAlgn="base" hangingPunct="0">
      <a:spcBef>
        <a:spcPct val="0"/>
      </a:spcBef>
      <a:spcAft>
        <a:spcPct val="0"/>
      </a:spcAft>
      <a:defRPr sz="2400" kern="1200">
        <a:solidFill>
          <a:schemeClr val="tx1"/>
        </a:solidFill>
        <a:latin typeface="Arial" pitchFamily="34" charset="0"/>
        <a:ea typeface="+mn-ea"/>
        <a:cs typeface="+mn-cs"/>
      </a:defRPr>
    </a:lvl5pPr>
    <a:lvl6pPr marL="2286000" algn="l" defTabSz="914400" rtl="0" eaLnBrk="1" latinLnBrk="0" hangingPunct="1">
      <a:defRPr sz="2400" kern="1200">
        <a:solidFill>
          <a:schemeClr val="tx1"/>
        </a:solidFill>
        <a:latin typeface="Arial" pitchFamily="34" charset="0"/>
        <a:ea typeface="+mn-ea"/>
        <a:cs typeface="+mn-cs"/>
      </a:defRPr>
    </a:lvl6pPr>
    <a:lvl7pPr marL="2743200" algn="l" defTabSz="914400" rtl="0" eaLnBrk="1" latinLnBrk="0" hangingPunct="1">
      <a:defRPr sz="2400" kern="1200">
        <a:solidFill>
          <a:schemeClr val="tx1"/>
        </a:solidFill>
        <a:latin typeface="Arial" pitchFamily="34" charset="0"/>
        <a:ea typeface="+mn-ea"/>
        <a:cs typeface="+mn-cs"/>
      </a:defRPr>
    </a:lvl7pPr>
    <a:lvl8pPr marL="3200400" algn="l" defTabSz="914400" rtl="0" eaLnBrk="1" latinLnBrk="0" hangingPunct="1">
      <a:defRPr sz="2400" kern="1200">
        <a:solidFill>
          <a:schemeClr val="tx1"/>
        </a:solidFill>
        <a:latin typeface="Arial" pitchFamily="34" charset="0"/>
        <a:ea typeface="+mn-ea"/>
        <a:cs typeface="+mn-cs"/>
      </a:defRPr>
    </a:lvl8pPr>
    <a:lvl9pPr marL="3657600" algn="l" defTabSz="914400" rtl="0" eaLnBrk="1" latinLnBrk="0" hangingPunct="1">
      <a:defRPr sz="2400"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80"/>
    <a:srgbClr val="003366"/>
    <a:srgbClr val="006666"/>
    <a:srgbClr val="FFFFCC"/>
    <a:srgbClr val="FF7C80"/>
    <a:srgbClr val="500000"/>
    <a:srgbClr val="FFFF99"/>
    <a:srgbClr val="FFFF66"/>
    <a:srgbClr val="99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951" autoAdjust="0"/>
    <p:restoredTop sz="94660"/>
  </p:normalViewPr>
  <p:slideViewPr>
    <p:cSldViewPr>
      <p:cViewPr>
        <p:scale>
          <a:sx n="40" d="100"/>
          <a:sy n="40" d="100"/>
        </p:scale>
        <p:origin x="-366" y="4782"/>
      </p:cViewPr>
      <p:guideLst>
        <p:guide orient="horz" pos="5356"/>
        <p:guide pos="661"/>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37" d="100"/>
          <a:sy n="37" d="100"/>
        </p:scale>
        <p:origin x="-1488" y="-84"/>
      </p:cViewPr>
      <p:guideLst>
        <p:guide orient="horz" pos="2910"/>
        <p:guide pos="2115"/>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895600" cy="457200"/>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lvl1pPr>
              <a:defRPr sz="1200">
                <a:latin typeface="Times New Roman" pitchFamily="18" charset="0"/>
              </a:defRPr>
            </a:lvl1pPr>
          </a:lstStyle>
          <a:p>
            <a:pPr>
              <a:defRPr/>
            </a:pPr>
            <a:endParaRPr lang="en-US"/>
          </a:p>
        </p:txBody>
      </p:sp>
      <p:sp>
        <p:nvSpPr>
          <p:cNvPr id="4099" name="Rectangle 3"/>
          <p:cNvSpPr>
            <a:spLocks noGrp="1" noChangeArrowheads="1"/>
          </p:cNvSpPr>
          <p:nvPr>
            <p:ph type="dt" idx="1"/>
          </p:nvPr>
        </p:nvSpPr>
        <p:spPr bwMode="auto">
          <a:xfrm>
            <a:off x="3810000" y="0"/>
            <a:ext cx="2895600" cy="457200"/>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lvl1pPr algn="r">
              <a:defRPr sz="1200">
                <a:latin typeface="Times New Roman" pitchFamily="18" charset="0"/>
              </a:defRPr>
            </a:lvl1pPr>
          </a:lstStyle>
          <a:p>
            <a:pPr>
              <a:defRPr/>
            </a:pPr>
            <a:endParaRPr lang="en-US"/>
          </a:p>
        </p:txBody>
      </p:sp>
      <p:sp>
        <p:nvSpPr>
          <p:cNvPr id="2052" name="Rectangle 4"/>
          <p:cNvSpPr>
            <a:spLocks noGrp="1" noRot="1" noChangeAspect="1" noChangeArrowheads="1" noTextEdit="1"/>
          </p:cNvSpPr>
          <p:nvPr>
            <p:ph type="sldImg" idx="2"/>
          </p:nvPr>
        </p:nvSpPr>
        <p:spPr bwMode="auto">
          <a:xfrm>
            <a:off x="2127250" y="685800"/>
            <a:ext cx="2451100" cy="350520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14400" y="4419600"/>
            <a:ext cx="4876800" cy="4114800"/>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8763000"/>
            <a:ext cx="2895600" cy="457200"/>
          </a:xfrm>
          <a:prstGeom prst="rect">
            <a:avLst/>
          </a:prstGeom>
          <a:noFill/>
          <a:ln w="9525">
            <a:noFill/>
            <a:miter lim="800000"/>
            <a:headEnd/>
            <a:tailEnd/>
          </a:ln>
          <a:effectLst/>
        </p:spPr>
        <p:txBody>
          <a:bodyPr vert="horz" wrap="square" lIns="91433" tIns="45716" rIns="91433" bIns="45716" numCol="1" anchor="b" anchorCtr="0" compatLnSpc="1">
            <a:prstTxWarp prst="textNoShape">
              <a:avLst/>
            </a:prstTxWarp>
          </a:bodyPr>
          <a:lstStyle>
            <a:lvl1pPr>
              <a:defRPr sz="1200">
                <a:latin typeface="Times New Roman" pitchFamily="18" charset="0"/>
              </a:defRPr>
            </a:lvl1pPr>
          </a:lstStyle>
          <a:p>
            <a:pPr>
              <a:defRPr/>
            </a:pPr>
            <a:endParaRPr lang="en-US"/>
          </a:p>
        </p:txBody>
      </p:sp>
      <p:sp>
        <p:nvSpPr>
          <p:cNvPr id="4103" name="Rectangle 7"/>
          <p:cNvSpPr>
            <a:spLocks noGrp="1" noChangeArrowheads="1"/>
          </p:cNvSpPr>
          <p:nvPr>
            <p:ph type="sldNum" sz="quarter" idx="5"/>
          </p:nvPr>
        </p:nvSpPr>
        <p:spPr bwMode="auto">
          <a:xfrm>
            <a:off x="3810000" y="8763000"/>
            <a:ext cx="2895600" cy="457200"/>
          </a:xfrm>
          <a:prstGeom prst="rect">
            <a:avLst/>
          </a:prstGeom>
          <a:noFill/>
          <a:ln w="9525">
            <a:noFill/>
            <a:miter lim="800000"/>
            <a:headEnd/>
            <a:tailEnd/>
          </a:ln>
          <a:effectLst/>
        </p:spPr>
        <p:txBody>
          <a:bodyPr vert="horz" wrap="square" lIns="91433" tIns="45716" rIns="91433" bIns="45716" numCol="1" anchor="b" anchorCtr="0" compatLnSpc="1">
            <a:prstTxWarp prst="textNoShape">
              <a:avLst/>
            </a:prstTxWarp>
          </a:bodyPr>
          <a:lstStyle>
            <a:lvl1pPr algn="r">
              <a:defRPr sz="1200">
                <a:latin typeface="Times New Roman" pitchFamily="18" charset="0"/>
              </a:defRPr>
            </a:lvl1pPr>
          </a:lstStyle>
          <a:p>
            <a:pPr>
              <a:defRPr/>
            </a:pPr>
            <a:fld id="{AF0CADFF-121E-49C1-B25C-E99F5746C64D}" type="slidenum">
              <a:rPr lang="en-US"/>
              <a:pPr>
                <a:defRPr/>
              </a:pPr>
              <a:t>‹#›</a:t>
            </a:fld>
            <a:endParaRPr lang="en-US"/>
          </a:p>
        </p:txBody>
      </p:sp>
    </p:spTree>
    <p:extLst>
      <p:ext uri="{BB962C8B-B14F-4D97-AF65-F5344CB8AC3E}">
        <p14:creationId xmlns:p14="http://schemas.microsoft.com/office/powerpoint/2010/main" val="368388775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000" kern="1200">
        <a:solidFill>
          <a:schemeClr val="tx1"/>
        </a:solidFill>
        <a:latin typeface="Times New Roman" pitchFamily="18" charset="0"/>
        <a:ea typeface="+mn-ea"/>
        <a:cs typeface="+mn-cs"/>
      </a:defRPr>
    </a:lvl1pPr>
    <a:lvl2pPr marL="392113" algn="l" rtl="0" eaLnBrk="0" fontAlgn="base" hangingPunct="0">
      <a:spcBef>
        <a:spcPct val="30000"/>
      </a:spcBef>
      <a:spcAft>
        <a:spcPct val="0"/>
      </a:spcAft>
      <a:defRPr sz="1000" kern="1200">
        <a:solidFill>
          <a:schemeClr val="tx1"/>
        </a:solidFill>
        <a:latin typeface="Times New Roman" pitchFamily="18" charset="0"/>
        <a:ea typeface="+mn-ea"/>
        <a:cs typeface="+mn-cs"/>
      </a:defRPr>
    </a:lvl2pPr>
    <a:lvl3pPr marL="784225" algn="l" rtl="0" eaLnBrk="0" fontAlgn="base" hangingPunct="0">
      <a:spcBef>
        <a:spcPct val="30000"/>
      </a:spcBef>
      <a:spcAft>
        <a:spcPct val="0"/>
      </a:spcAft>
      <a:defRPr sz="1000" kern="1200">
        <a:solidFill>
          <a:schemeClr val="tx1"/>
        </a:solidFill>
        <a:latin typeface="Times New Roman" pitchFamily="18" charset="0"/>
        <a:ea typeface="+mn-ea"/>
        <a:cs typeface="+mn-cs"/>
      </a:defRPr>
    </a:lvl3pPr>
    <a:lvl4pPr marL="1176338" algn="l" rtl="0" eaLnBrk="0" fontAlgn="base" hangingPunct="0">
      <a:spcBef>
        <a:spcPct val="30000"/>
      </a:spcBef>
      <a:spcAft>
        <a:spcPct val="0"/>
      </a:spcAft>
      <a:defRPr sz="1000" kern="1200">
        <a:solidFill>
          <a:schemeClr val="tx1"/>
        </a:solidFill>
        <a:latin typeface="Times New Roman" pitchFamily="18" charset="0"/>
        <a:ea typeface="+mn-ea"/>
        <a:cs typeface="+mn-cs"/>
      </a:defRPr>
    </a:lvl4pPr>
    <a:lvl5pPr marL="1568450" algn="l" rtl="0" eaLnBrk="0" fontAlgn="base" hangingPunct="0">
      <a:spcBef>
        <a:spcPct val="30000"/>
      </a:spcBef>
      <a:spcAft>
        <a:spcPct val="0"/>
      </a:spcAft>
      <a:defRPr sz="1000" kern="1200">
        <a:solidFill>
          <a:schemeClr val="tx1"/>
        </a:solidFill>
        <a:latin typeface="Times New Roman" pitchFamily="18" charset="0"/>
        <a:ea typeface="+mn-ea"/>
        <a:cs typeface="+mn-cs"/>
      </a:defRPr>
    </a:lvl5pPr>
    <a:lvl6pPr marL="1961845" algn="l" defTabSz="784738" rtl="0" eaLnBrk="1" latinLnBrk="0" hangingPunct="1">
      <a:defRPr sz="1000" kern="1200">
        <a:solidFill>
          <a:schemeClr val="tx1"/>
        </a:solidFill>
        <a:latin typeface="+mn-lt"/>
        <a:ea typeface="+mn-ea"/>
        <a:cs typeface="+mn-cs"/>
      </a:defRPr>
    </a:lvl6pPr>
    <a:lvl7pPr marL="2354214" algn="l" defTabSz="784738" rtl="0" eaLnBrk="1" latinLnBrk="0" hangingPunct="1">
      <a:defRPr sz="1000" kern="1200">
        <a:solidFill>
          <a:schemeClr val="tx1"/>
        </a:solidFill>
        <a:latin typeface="+mn-lt"/>
        <a:ea typeface="+mn-ea"/>
        <a:cs typeface="+mn-cs"/>
      </a:defRPr>
    </a:lvl7pPr>
    <a:lvl8pPr marL="2746583" algn="l" defTabSz="784738" rtl="0" eaLnBrk="1" latinLnBrk="0" hangingPunct="1">
      <a:defRPr sz="1000" kern="1200">
        <a:solidFill>
          <a:schemeClr val="tx1"/>
        </a:solidFill>
        <a:latin typeface="+mn-lt"/>
        <a:ea typeface="+mn-ea"/>
        <a:cs typeface="+mn-cs"/>
      </a:defRPr>
    </a:lvl8pPr>
    <a:lvl9pPr marL="3138952" algn="l" defTabSz="784738" rtl="0" eaLnBrk="1" latinLnBrk="0" hangingPunct="1">
      <a:defRPr sz="10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Image Placeholder 1"/>
          <p:cNvSpPr>
            <a:spLocks noGrp="1" noRot="1" noChangeAspect="1" noTextEdit="1"/>
          </p:cNvSpPr>
          <p:nvPr>
            <p:ph type="sldImg"/>
          </p:nvPr>
        </p:nvSpPr>
        <p:spPr>
          <a:ln/>
        </p:spPr>
      </p:sp>
      <p:sp>
        <p:nvSpPr>
          <p:cNvPr id="3075" name="Notes Placeholder 2"/>
          <p:cNvSpPr>
            <a:spLocks noGrp="1"/>
          </p:cNvSpPr>
          <p:nvPr>
            <p:ph type="body" idx="1"/>
          </p:nvPr>
        </p:nvSpPr>
        <p:spPr>
          <a:noFill/>
          <a:ln/>
        </p:spPr>
        <p:txBody>
          <a:bodyPr/>
          <a:lstStyle/>
          <a:p>
            <a:endParaRPr lang="en-US" dirty="0" smtClean="0"/>
          </a:p>
        </p:txBody>
      </p:sp>
      <p:sp>
        <p:nvSpPr>
          <p:cNvPr id="3076" name="Slide Number Placeholder 3"/>
          <p:cNvSpPr>
            <a:spLocks noGrp="1"/>
          </p:cNvSpPr>
          <p:nvPr>
            <p:ph type="sldNum" sz="quarter" idx="5"/>
          </p:nvPr>
        </p:nvSpPr>
        <p:spPr>
          <a:noFill/>
        </p:spPr>
        <p:txBody>
          <a:bodyPr/>
          <a:lstStyle/>
          <a:p>
            <a:fld id="{4D6955C7-3A4B-4ACE-8F71-4CC769765D38}" type="slidenum">
              <a:rPr lang="en-US" smtClean="0"/>
              <a:pPr/>
              <a:t>1</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90117" y="11186472"/>
            <a:ext cx="21421329" cy="7718131"/>
          </a:xfrm>
          <a:prstGeom prst="rect">
            <a:avLst/>
          </a:prstGeom>
        </p:spPr>
        <p:txBody>
          <a:bodyPr lIns="78474" tIns="39237" rIns="78474" bIns="39237"/>
          <a:lstStyle/>
          <a:p>
            <a:r>
              <a:rPr lang="en-US" smtClean="0"/>
              <a:t>Click to edit Master title style</a:t>
            </a:r>
            <a:endParaRPr lang="en-US"/>
          </a:p>
        </p:txBody>
      </p:sp>
      <p:sp>
        <p:nvSpPr>
          <p:cNvPr id="3" name="Subtitle 2"/>
          <p:cNvSpPr>
            <a:spLocks noGrp="1"/>
          </p:cNvSpPr>
          <p:nvPr>
            <p:ph type="subTitle" idx="1"/>
          </p:nvPr>
        </p:nvSpPr>
        <p:spPr>
          <a:xfrm>
            <a:off x="3780235" y="20404989"/>
            <a:ext cx="17641094" cy="9202888"/>
          </a:xfrm>
          <a:prstGeom prst="rect">
            <a:avLst/>
          </a:prstGeom>
        </p:spPr>
        <p:txBody>
          <a:bodyPr lIns="78474" tIns="39237" rIns="78474" bIns="39237"/>
          <a:lstStyle>
            <a:lvl1pPr marL="0" indent="0" algn="ctr">
              <a:buNone/>
              <a:defRPr/>
            </a:lvl1pPr>
            <a:lvl2pPr marL="392369" indent="0" algn="ctr">
              <a:buNone/>
              <a:defRPr/>
            </a:lvl2pPr>
            <a:lvl3pPr marL="784738" indent="0" algn="ctr">
              <a:buNone/>
              <a:defRPr/>
            </a:lvl3pPr>
            <a:lvl4pPr marL="1177107" indent="0" algn="ctr">
              <a:buNone/>
              <a:defRPr/>
            </a:lvl4pPr>
            <a:lvl5pPr marL="1569476" indent="0" algn="ctr">
              <a:buNone/>
              <a:defRPr/>
            </a:lvl5pPr>
            <a:lvl6pPr marL="1961845" indent="0" algn="ctr">
              <a:buNone/>
              <a:defRPr/>
            </a:lvl6pPr>
            <a:lvl7pPr marL="2354214" indent="0" algn="ctr">
              <a:buNone/>
              <a:defRPr/>
            </a:lvl7pPr>
            <a:lvl8pPr marL="2746583" indent="0" algn="ctr">
              <a:buNone/>
              <a:defRPr/>
            </a:lvl8pPr>
            <a:lvl9pPr marL="3138952"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260078" y="1441777"/>
            <a:ext cx="22681407" cy="6001544"/>
          </a:xfrm>
          <a:prstGeom prst="rect">
            <a:avLst/>
          </a:prstGeom>
        </p:spPr>
        <p:txBody>
          <a:bodyPr lIns="78474" tIns="39237" rIns="78474" bIns="39237"/>
          <a:lstStyle/>
          <a:p>
            <a:r>
              <a:rPr lang="en-US" smtClean="0"/>
              <a:t>Click to edit Master title style</a:t>
            </a:r>
            <a:endParaRPr lang="en-US"/>
          </a:p>
        </p:txBody>
      </p:sp>
      <p:sp>
        <p:nvSpPr>
          <p:cNvPr id="3" name="Vertical Text Placeholder 2"/>
          <p:cNvSpPr>
            <a:spLocks noGrp="1"/>
          </p:cNvSpPr>
          <p:nvPr>
            <p:ph type="body" orient="vert" idx="1"/>
          </p:nvPr>
        </p:nvSpPr>
        <p:spPr>
          <a:xfrm>
            <a:off x="1260078" y="8401901"/>
            <a:ext cx="22681407" cy="23765228"/>
          </a:xfrm>
          <a:prstGeom prst="rect">
            <a:avLst/>
          </a:prstGeom>
        </p:spPr>
        <p:txBody>
          <a:bodyPr vert="eaVert" lIns="78474" tIns="39237" rIns="78474" bIns="39237"/>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8271133" y="1441778"/>
            <a:ext cx="5670352" cy="30725351"/>
          </a:xfrm>
          <a:prstGeom prst="rect">
            <a:avLst/>
          </a:prstGeom>
        </p:spPr>
        <p:txBody>
          <a:bodyPr vert="eaVert" lIns="78474" tIns="39237" rIns="78474" bIns="39237"/>
          <a:lstStyle/>
          <a:p>
            <a:r>
              <a:rPr lang="en-US" smtClean="0"/>
              <a:t>Click to edit Master title style</a:t>
            </a:r>
            <a:endParaRPr lang="en-US"/>
          </a:p>
        </p:txBody>
      </p:sp>
      <p:sp>
        <p:nvSpPr>
          <p:cNvPr id="3" name="Vertical Text Placeholder 2"/>
          <p:cNvSpPr>
            <a:spLocks noGrp="1"/>
          </p:cNvSpPr>
          <p:nvPr>
            <p:ph type="body" orient="vert" idx="1"/>
          </p:nvPr>
        </p:nvSpPr>
        <p:spPr>
          <a:xfrm>
            <a:off x="1260078" y="1441778"/>
            <a:ext cx="16871046" cy="30725351"/>
          </a:xfrm>
          <a:prstGeom prst="rect">
            <a:avLst/>
          </a:prstGeom>
        </p:spPr>
        <p:txBody>
          <a:bodyPr vert="eaVert" lIns="78474" tIns="39237" rIns="78474" bIns="39237"/>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260078" y="1441777"/>
            <a:ext cx="22681407" cy="6001544"/>
          </a:xfrm>
          <a:prstGeom prst="rect">
            <a:avLst/>
          </a:prstGeom>
        </p:spPr>
        <p:txBody>
          <a:bodyPr lIns="78474" tIns="39237" rIns="78474" bIns="39237"/>
          <a:lstStyle/>
          <a:p>
            <a:r>
              <a:rPr lang="en-US" smtClean="0"/>
              <a:t>Click to edit Master title style</a:t>
            </a:r>
            <a:endParaRPr lang="en-US"/>
          </a:p>
        </p:txBody>
      </p:sp>
      <p:sp>
        <p:nvSpPr>
          <p:cNvPr id="3" name="Content Placeholder 2"/>
          <p:cNvSpPr>
            <a:spLocks noGrp="1"/>
          </p:cNvSpPr>
          <p:nvPr>
            <p:ph idx="1"/>
          </p:nvPr>
        </p:nvSpPr>
        <p:spPr>
          <a:xfrm>
            <a:off x="1260078" y="8401901"/>
            <a:ext cx="22681407" cy="23765228"/>
          </a:xfrm>
          <a:prstGeom prst="rect">
            <a:avLst/>
          </a:prstGeom>
        </p:spPr>
        <p:txBody>
          <a:bodyPr lIns="78474" tIns="39237" rIns="78474" bIns="39237"/>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90749" y="23138765"/>
            <a:ext cx="21421329" cy="7152882"/>
          </a:xfrm>
          <a:prstGeom prst="rect">
            <a:avLst/>
          </a:prstGeom>
        </p:spPr>
        <p:txBody>
          <a:bodyPr lIns="78474" tIns="39237" rIns="78474" bIns="39237" anchor="t"/>
          <a:lstStyle>
            <a:lvl1pPr algn="l">
              <a:defRPr sz="3400" b="1" cap="all"/>
            </a:lvl1pPr>
          </a:lstStyle>
          <a:p>
            <a:r>
              <a:rPr lang="en-US" smtClean="0"/>
              <a:t>Click to edit Master title style</a:t>
            </a:r>
            <a:endParaRPr lang="en-US"/>
          </a:p>
        </p:txBody>
      </p:sp>
      <p:sp>
        <p:nvSpPr>
          <p:cNvPr id="3" name="Text Placeholder 2"/>
          <p:cNvSpPr>
            <a:spLocks noGrp="1"/>
          </p:cNvSpPr>
          <p:nvPr>
            <p:ph type="body" idx="1"/>
          </p:nvPr>
        </p:nvSpPr>
        <p:spPr>
          <a:xfrm>
            <a:off x="1990749" y="15261739"/>
            <a:ext cx="21421329" cy="7877026"/>
          </a:xfrm>
          <a:prstGeom prst="rect">
            <a:avLst/>
          </a:prstGeom>
        </p:spPr>
        <p:txBody>
          <a:bodyPr lIns="78474" tIns="39237" rIns="78474" bIns="39237" anchor="b"/>
          <a:lstStyle>
            <a:lvl1pPr marL="0" indent="0">
              <a:buNone/>
              <a:defRPr sz="1700"/>
            </a:lvl1pPr>
            <a:lvl2pPr marL="392369" indent="0">
              <a:buNone/>
              <a:defRPr sz="1500"/>
            </a:lvl2pPr>
            <a:lvl3pPr marL="784738" indent="0">
              <a:buNone/>
              <a:defRPr sz="1400"/>
            </a:lvl3pPr>
            <a:lvl4pPr marL="1177107" indent="0">
              <a:buNone/>
              <a:defRPr sz="1200"/>
            </a:lvl4pPr>
            <a:lvl5pPr marL="1569476" indent="0">
              <a:buNone/>
              <a:defRPr sz="1200"/>
            </a:lvl5pPr>
            <a:lvl6pPr marL="1961845" indent="0">
              <a:buNone/>
              <a:defRPr sz="1200"/>
            </a:lvl6pPr>
            <a:lvl7pPr marL="2354214" indent="0">
              <a:buNone/>
              <a:defRPr sz="1200"/>
            </a:lvl7pPr>
            <a:lvl8pPr marL="2746583" indent="0">
              <a:buNone/>
              <a:defRPr sz="1200"/>
            </a:lvl8pPr>
            <a:lvl9pPr marL="3138952" indent="0">
              <a:buNone/>
              <a:defRPr sz="12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260078" y="1441777"/>
            <a:ext cx="22681407" cy="6001544"/>
          </a:xfrm>
          <a:prstGeom prst="rect">
            <a:avLst/>
          </a:prstGeom>
        </p:spPr>
        <p:txBody>
          <a:bodyPr lIns="78474" tIns="39237" rIns="78474" bIns="39237"/>
          <a:lstStyle/>
          <a:p>
            <a:r>
              <a:rPr lang="en-US" smtClean="0"/>
              <a:t>Click to edit Master title style</a:t>
            </a:r>
            <a:endParaRPr lang="en-US"/>
          </a:p>
        </p:txBody>
      </p:sp>
      <p:sp>
        <p:nvSpPr>
          <p:cNvPr id="3" name="Content Placeholder 2"/>
          <p:cNvSpPr>
            <a:spLocks noGrp="1"/>
          </p:cNvSpPr>
          <p:nvPr>
            <p:ph sz="half" idx="1"/>
          </p:nvPr>
        </p:nvSpPr>
        <p:spPr>
          <a:xfrm>
            <a:off x="1260078" y="8401901"/>
            <a:ext cx="11270699" cy="23765228"/>
          </a:xfrm>
          <a:prstGeom prst="rect">
            <a:avLst/>
          </a:prstGeom>
        </p:spPr>
        <p:txBody>
          <a:bodyPr lIns="78474" tIns="39237" rIns="78474" bIns="39237"/>
          <a:lstStyle>
            <a:lvl1pPr>
              <a:defRPr sz="2400"/>
            </a:lvl1pPr>
            <a:lvl2pPr>
              <a:defRPr sz="2100"/>
            </a:lvl2pPr>
            <a:lvl3pPr>
              <a:defRPr sz="17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2670786" y="8401901"/>
            <a:ext cx="11270699" cy="23765228"/>
          </a:xfrm>
          <a:prstGeom prst="rect">
            <a:avLst/>
          </a:prstGeom>
        </p:spPr>
        <p:txBody>
          <a:bodyPr lIns="78474" tIns="39237" rIns="78474" bIns="39237"/>
          <a:lstStyle>
            <a:lvl1pPr>
              <a:defRPr sz="2400"/>
            </a:lvl1pPr>
            <a:lvl2pPr>
              <a:defRPr sz="2100"/>
            </a:lvl2pPr>
            <a:lvl3pPr>
              <a:defRPr sz="17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60078" y="1441777"/>
            <a:ext cx="22681407" cy="6001544"/>
          </a:xfrm>
          <a:prstGeom prst="rect">
            <a:avLst/>
          </a:prstGeom>
        </p:spPr>
        <p:txBody>
          <a:bodyPr lIns="78474" tIns="39237" rIns="78474" bIns="39237"/>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260079" y="8060667"/>
            <a:ext cx="11135066" cy="3358937"/>
          </a:xfrm>
          <a:prstGeom prst="rect">
            <a:avLst/>
          </a:prstGeom>
        </p:spPr>
        <p:txBody>
          <a:bodyPr lIns="78474" tIns="39237" rIns="78474" bIns="39237" anchor="b"/>
          <a:lstStyle>
            <a:lvl1pPr marL="0" indent="0">
              <a:buNone/>
              <a:defRPr sz="2100" b="1"/>
            </a:lvl1pPr>
            <a:lvl2pPr marL="392369" indent="0">
              <a:buNone/>
              <a:defRPr sz="1700" b="1"/>
            </a:lvl2pPr>
            <a:lvl3pPr marL="784738" indent="0">
              <a:buNone/>
              <a:defRPr sz="1500" b="1"/>
            </a:lvl3pPr>
            <a:lvl4pPr marL="1177107" indent="0">
              <a:buNone/>
              <a:defRPr sz="1400" b="1"/>
            </a:lvl4pPr>
            <a:lvl5pPr marL="1569476" indent="0">
              <a:buNone/>
              <a:defRPr sz="1400" b="1"/>
            </a:lvl5pPr>
            <a:lvl6pPr marL="1961845" indent="0">
              <a:buNone/>
              <a:defRPr sz="1400" b="1"/>
            </a:lvl6pPr>
            <a:lvl7pPr marL="2354214" indent="0">
              <a:buNone/>
              <a:defRPr sz="1400" b="1"/>
            </a:lvl7pPr>
            <a:lvl8pPr marL="2746583" indent="0">
              <a:buNone/>
              <a:defRPr sz="1400" b="1"/>
            </a:lvl8pPr>
            <a:lvl9pPr marL="3138952" indent="0">
              <a:buNone/>
              <a:defRPr sz="1400" b="1"/>
            </a:lvl9pPr>
          </a:lstStyle>
          <a:p>
            <a:pPr lvl="0"/>
            <a:r>
              <a:rPr lang="en-US" smtClean="0"/>
              <a:t>Click to edit Master text styles</a:t>
            </a:r>
          </a:p>
        </p:txBody>
      </p:sp>
      <p:sp>
        <p:nvSpPr>
          <p:cNvPr id="4" name="Content Placeholder 3"/>
          <p:cNvSpPr>
            <a:spLocks noGrp="1"/>
          </p:cNvSpPr>
          <p:nvPr>
            <p:ph sz="half" idx="2"/>
          </p:nvPr>
        </p:nvSpPr>
        <p:spPr>
          <a:xfrm>
            <a:off x="1260079" y="11419604"/>
            <a:ext cx="11135066" cy="20747525"/>
          </a:xfrm>
          <a:prstGeom prst="rect">
            <a:avLst/>
          </a:prstGeom>
        </p:spPr>
        <p:txBody>
          <a:bodyPr lIns="78474" tIns="39237" rIns="78474" bIns="39237"/>
          <a:lstStyle>
            <a:lvl1pPr>
              <a:defRPr sz="2100"/>
            </a:lvl1pPr>
            <a:lvl2pPr>
              <a:defRPr sz="1700"/>
            </a:lvl2pPr>
            <a:lvl3pPr>
              <a:defRPr sz="15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2802044" y="8060667"/>
            <a:ext cx="11139441" cy="3358937"/>
          </a:xfrm>
          <a:prstGeom prst="rect">
            <a:avLst/>
          </a:prstGeom>
        </p:spPr>
        <p:txBody>
          <a:bodyPr lIns="78474" tIns="39237" rIns="78474" bIns="39237" anchor="b"/>
          <a:lstStyle>
            <a:lvl1pPr marL="0" indent="0">
              <a:buNone/>
              <a:defRPr sz="2100" b="1"/>
            </a:lvl1pPr>
            <a:lvl2pPr marL="392369" indent="0">
              <a:buNone/>
              <a:defRPr sz="1700" b="1"/>
            </a:lvl2pPr>
            <a:lvl3pPr marL="784738" indent="0">
              <a:buNone/>
              <a:defRPr sz="1500" b="1"/>
            </a:lvl3pPr>
            <a:lvl4pPr marL="1177107" indent="0">
              <a:buNone/>
              <a:defRPr sz="1400" b="1"/>
            </a:lvl4pPr>
            <a:lvl5pPr marL="1569476" indent="0">
              <a:buNone/>
              <a:defRPr sz="1400" b="1"/>
            </a:lvl5pPr>
            <a:lvl6pPr marL="1961845" indent="0">
              <a:buNone/>
              <a:defRPr sz="1400" b="1"/>
            </a:lvl6pPr>
            <a:lvl7pPr marL="2354214" indent="0">
              <a:buNone/>
              <a:defRPr sz="1400" b="1"/>
            </a:lvl7pPr>
            <a:lvl8pPr marL="2746583" indent="0">
              <a:buNone/>
              <a:defRPr sz="1400" b="1"/>
            </a:lvl8pPr>
            <a:lvl9pPr marL="3138952" indent="0">
              <a:buNone/>
              <a:defRPr sz="1400" b="1"/>
            </a:lvl9pPr>
          </a:lstStyle>
          <a:p>
            <a:pPr lvl="0"/>
            <a:r>
              <a:rPr lang="en-US" smtClean="0"/>
              <a:t>Click to edit Master text styles</a:t>
            </a:r>
          </a:p>
        </p:txBody>
      </p:sp>
      <p:sp>
        <p:nvSpPr>
          <p:cNvPr id="6" name="Content Placeholder 5"/>
          <p:cNvSpPr>
            <a:spLocks noGrp="1"/>
          </p:cNvSpPr>
          <p:nvPr>
            <p:ph sz="quarter" idx="4"/>
          </p:nvPr>
        </p:nvSpPr>
        <p:spPr>
          <a:xfrm>
            <a:off x="12802044" y="11419604"/>
            <a:ext cx="11139441" cy="20747525"/>
          </a:xfrm>
          <a:prstGeom prst="rect">
            <a:avLst/>
          </a:prstGeom>
        </p:spPr>
        <p:txBody>
          <a:bodyPr lIns="78474" tIns="39237" rIns="78474" bIns="39237"/>
          <a:lstStyle>
            <a:lvl1pPr>
              <a:defRPr sz="2100"/>
            </a:lvl1pPr>
            <a:lvl2pPr>
              <a:defRPr sz="1700"/>
            </a:lvl2pPr>
            <a:lvl3pPr>
              <a:defRPr sz="15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260078" y="1441777"/>
            <a:ext cx="22681407" cy="6001544"/>
          </a:xfrm>
          <a:prstGeom prst="rect">
            <a:avLst/>
          </a:prstGeom>
        </p:spPr>
        <p:txBody>
          <a:bodyPr lIns="78474" tIns="39237" rIns="78474" bIns="39237"/>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60078" y="1433963"/>
            <a:ext cx="8291140" cy="6101830"/>
          </a:xfrm>
          <a:prstGeom prst="rect">
            <a:avLst/>
          </a:prstGeom>
        </p:spPr>
        <p:txBody>
          <a:bodyPr lIns="78474" tIns="39237" rIns="78474" bIns="39237" anchor="b"/>
          <a:lstStyle>
            <a:lvl1pPr algn="l">
              <a:defRPr sz="1700" b="1"/>
            </a:lvl1pPr>
          </a:lstStyle>
          <a:p>
            <a:r>
              <a:rPr lang="en-US" smtClean="0"/>
              <a:t>Click to edit Master title style</a:t>
            </a:r>
            <a:endParaRPr lang="en-US"/>
          </a:p>
        </p:txBody>
      </p:sp>
      <p:sp>
        <p:nvSpPr>
          <p:cNvPr id="3" name="Content Placeholder 2"/>
          <p:cNvSpPr>
            <a:spLocks noGrp="1"/>
          </p:cNvSpPr>
          <p:nvPr>
            <p:ph idx="1"/>
          </p:nvPr>
        </p:nvSpPr>
        <p:spPr>
          <a:xfrm>
            <a:off x="9853111" y="1433963"/>
            <a:ext cx="14088374" cy="30733166"/>
          </a:xfrm>
          <a:prstGeom prst="rect">
            <a:avLst/>
          </a:prstGeom>
        </p:spPr>
        <p:txBody>
          <a:bodyPr lIns="78474" tIns="39237" rIns="78474" bIns="39237"/>
          <a:lstStyle>
            <a:lvl1pPr>
              <a:defRPr sz="2700"/>
            </a:lvl1pPr>
            <a:lvl2pPr>
              <a:defRPr sz="2400"/>
            </a:lvl2pPr>
            <a:lvl3pPr>
              <a:defRPr sz="2100"/>
            </a:lvl3pPr>
            <a:lvl4pPr>
              <a:defRPr sz="1700"/>
            </a:lvl4pPr>
            <a:lvl5pPr>
              <a:defRPr sz="1700"/>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260078" y="7535793"/>
            <a:ext cx="8291140" cy="24631336"/>
          </a:xfrm>
          <a:prstGeom prst="rect">
            <a:avLst/>
          </a:prstGeom>
        </p:spPr>
        <p:txBody>
          <a:bodyPr lIns="78474" tIns="39237" rIns="78474" bIns="39237"/>
          <a:lstStyle>
            <a:lvl1pPr marL="0" indent="0">
              <a:buNone/>
              <a:defRPr sz="1200"/>
            </a:lvl1pPr>
            <a:lvl2pPr marL="392369" indent="0">
              <a:buNone/>
              <a:defRPr sz="1000"/>
            </a:lvl2pPr>
            <a:lvl3pPr marL="784738" indent="0">
              <a:buNone/>
              <a:defRPr sz="900"/>
            </a:lvl3pPr>
            <a:lvl4pPr marL="1177107" indent="0">
              <a:buNone/>
              <a:defRPr sz="800"/>
            </a:lvl4pPr>
            <a:lvl5pPr marL="1569476" indent="0">
              <a:buNone/>
              <a:defRPr sz="800"/>
            </a:lvl5pPr>
            <a:lvl6pPr marL="1961845" indent="0">
              <a:buNone/>
              <a:defRPr sz="800"/>
            </a:lvl6pPr>
            <a:lvl7pPr marL="2354214" indent="0">
              <a:buNone/>
              <a:defRPr sz="800"/>
            </a:lvl7pPr>
            <a:lvl8pPr marL="2746583" indent="0">
              <a:buNone/>
              <a:defRPr sz="800"/>
            </a:lvl8pPr>
            <a:lvl9pPr marL="3138952" indent="0">
              <a:buNone/>
              <a:defRPr sz="8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39682" y="25207005"/>
            <a:ext cx="15120938" cy="2974724"/>
          </a:xfrm>
          <a:prstGeom prst="rect">
            <a:avLst/>
          </a:prstGeom>
        </p:spPr>
        <p:txBody>
          <a:bodyPr lIns="78474" tIns="39237" rIns="78474" bIns="39237" anchor="b"/>
          <a:lstStyle>
            <a:lvl1pPr algn="l">
              <a:defRPr sz="1700" b="1"/>
            </a:lvl1pPr>
          </a:lstStyle>
          <a:p>
            <a:r>
              <a:rPr lang="en-US" smtClean="0"/>
              <a:t>Click to edit Master title style</a:t>
            </a:r>
            <a:endParaRPr lang="en-US"/>
          </a:p>
        </p:txBody>
      </p:sp>
      <p:sp>
        <p:nvSpPr>
          <p:cNvPr id="3" name="Picture Placeholder 2"/>
          <p:cNvSpPr>
            <a:spLocks noGrp="1"/>
          </p:cNvSpPr>
          <p:nvPr>
            <p:ph type="pic" idx="1"/>
          </p:nvPr>
        </p:nvSpPr>
        <p:spPr>
          <a:xfrm>
            <a:off x="4939682" y="3216973"/>
            <a:ext cx="15120938" cy="21605819"/>
          </a:xfrm>
          <a:prstGeom prst="rect">
            <a:avLst/>
          </a:prstGeom>
        </p:spPr>
        <p:txBody>
          <a:bodyPr lIns="78474" tIns="39237" rIns="78474" bIns="39237"/>
          <a:lstStyle>
            <a:lvl1pPr marL="0" indent="0">
              <a:buNone/>
              <a:defRPr sz="2700"/>
            </a:lvl1pPr>
            <a:lvl2pPr marL="392369" indent="0">
              <a:buNone/>
              <a:defRPr sz="2400"/>
            </a:lvl2pPr>
            <a:lvl3pPr marL="784738" indent="0">
              <a:buNone/>
              <a:defRPr sz="2100"/>
            </a:lvl3pPr>
            <a:lvl4pPr marL="1177107" indent="0">
              <a:buNone/>
              <a:defRPr sz="1700"/>
            </a:lvl4pPr>
            <a:lvl5pPr marL="1569476" indent="0">
              <a:buNone/>
              <a:defRPr sz="1700"/>
            </a:lvl5pPr>
            <a:lvl6pPr marL="1961845" indent="0">
              <a:buNone/>
              <a:defRPr sz="1700"/>
            </a:lvl6pPr>
            <a:lvl7pPr marL="2354214" indent="0">
              <a:buNone/>
              <a:defRPr sz="1700"/>
            </a:lvl7pPr>
            <a:lvl8pPr marL="2746583" indent="0">
              <a:buNone/>
              <a:defRPr sz="1700"/>
            </a:lvl8pPr>
            <a:lvl9pPr marL="3138952" indent="0">
              <a:buNone/>
              <a:defRPr sz="1700"/>
            </a:lvl9pPr>
          </a:lstStyle>
          <a:p>
            <a:pPr lvl="0"/>
            <a:endParaRPr lang="en-US" noProof="0" smtClean="0"/>
          </a:p>
        </p:txBody>
      </p:sp>
      <p:sp>
        <p:nvSpPr>
          <p:cNvPr id="4" name="Text Placeholder 3"/>
          <p:cNvSpPr>
            <a:spLocks noGrp="1"/>
          </p:cNvSpPr>
          <p:nvPr>
            <p:ph type="body" sz="half" idx="2"/>
          </p:nvPr>
        </p:nvSpPr>
        <p:spPr>
          <a:xfrm>
            <a:off x="4939682" y="28181729"/>
            <a:ext cx="15120938" cy="4226348"/>
          </a:xfrm>
          <a:prstGeom prst="rect">
            <a:avLst/>
          </a:prstGeom>
        </p:spPr>
        <p:txBody>
          <a:bodyPr lIns="78474" tIns="39237" rIns="78474" bIns="39237"/>
          <a:lstStyle>
            <a:lvl1pPr marL="0" indent="0">
              <a:buNone/>
              <a:defRPr sz="1200"/>
            </a:lvl1pPr>
            <a:lvl2pPr marL="392369" indent="0">
              <a:buNone/>
              <a:defRPr sz="1000"/>
            </a:lvl2pPr>
            <a:lvl3pPr marL="784738" indent="0">
              <a:buNone/>
              <a:defRPr sz="900"/>
            </a:lvl3pPr>
            <a:lvl4pPr marL="1177107" indent="0">
              <a:buNone/>
              <a:defRPr sz="800"/>
            </a:lvl4pPr>
            <a:lvl5pPr marL="1569476" indent="0">
              <a:buNone/>
              <a:defRPr sz="800"/>
            </a:lvl5pPr>
            <a:lvl6pPr marL="1961845" indent="0">
              <a:buNone/>
              <a:defRPr sz="800"/>
            </a:lvl6pPr>
            <a:lvl7pPr marL="2354214" indent="0">
              <a:buNone/>
              <a:defRPr sz="800"/>
            </a:lvl7pPr>
            <a:lvl8pPr marL="2746583" indent="0">
              <a:buNone/>
              <a:defRPr sz="800"/>
            </a:lvl8pPr>
            <a:lvl9pPr marL="3138952" indent="0">
              <a:buNone/>
              <a:defRPr sz="8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770188" rtl="0" eaLnBrk="0" fontAlgn="base" hangingPunct="0">
        <a:spcBef>
          <a:spcPct val="0"/>
        </a:spcBef>
        <a:spcAft>
          <a:spcPct val="0"/>
        </a:spcAft>
        <a:defRPr sz="13300">
          <a:solidFill>
            <a:schemeClr val="tx2"/>
          </a:solidFill>
          <a:latin typeface="+mj-lt"/>
          <a:ea typeface="+mj-ea"/>
          <a:cs typeface="+mj-cs"/>
        </a:defRPr>
      </a:lvl1pPr>
      <a:lvl2pPr algn="ctr" defTabSz="2770188" rtl="0" eaLnBrk="0" fontAlgn="base" hangingPunct="0">
        <a:spcBef>
          <a:spcPct val="0"/>
        </a:spcBef>
        <a:spcAft>
          <a:spcPct val="0"/>
        </a:spcAft>
        <a:defRPr sz="13300">
          <a:solidFill>
            <a:schemeClr val="tx2"/>
          </a:solidFill>
          <a:latin typeface="Times New Roman" pitchFamily="18" charset="0"/>
        </a:defRPr>
      </a:lvl2pPr>
      <a:lvl3pPr algn="ctr" defTabSz="2770188" rtl="0" eaLnBrk="0" fontAlgn="base" hangingPunct="0">
        <a:spcBef>
          <a:spcPct val="0"/>
        </a:spcBef>
        <a:spcAft>
          <a:spcPct val="0"/>
        </a:spcAft>
        <a:defRPr sz="13300">
          <a:solidFill>
            <a:schemeClr val="tx2"/>
          </a:solidFill>
          <a:latin typeface="Times New Roman" pitchFamily="18" charset="0"/>
        </a:defRPr>
      </a:lvl3pPr>
      <a:lvl4pPr algn="ctr" defTabSz="2770188" rtl="0" eaLnBrk="0" fontAlgn="base" hangingPunct="0">
        <a:spcBef>
          <a:spcPct val="0"/>
        </a:spcBef>
        <a:spcAft>
          <a:spcPct val="0"/>
        </a:spcAft>
        <a:defRPr sz="13300">
          <a:solidFill>
            <a:schemeClr val="tx2"/>
          </a:solidFill>
          <a:latin typeface="Times New Roman" pitchFamily="18" charset="0"/>
        </a:defRPr>
      </a:lvl4pPr>
      <a:lvl5pPr algn="ctr" defTabSz="2770188" rtl="0" eaLnBrk="0" fontAlgn="base" hangingPunct="0">
        <a:spcBef>
          <a:spcPct val="0"/>
        </a:spcBef>
        <a:spcAft>
          <a:spcPct val="0"/>
        </a:spcAft>
        <a:defRPr sz="13300">
          <a:solidFill>
            <a:schemeClr val="tx2"/>
          </a:solidFill>
          <a:latin typeface="Times New Roman" pitchFamily="18" charset="0"/>
        </a:defRPr>
      </a:lvl5pPr>
      <a:lvl6pPr marL="392369" algn="ctr" defTabSz="2771106" rtl="0" eaLnBrk="0" fontAlgn="base" hangingPunct="0">
        <a:spcBef>
          <a:spcPct val="0"/>
        </a:spcBef>
        <a:spcAft>
          <a:spcPct val="0"/>
        </a:spcAft>
        <a:defRPr sz="13300">
          <a:solidFill>
            <a:schemeClr val="tx2"/>
          </a:solidFill>
          <a:latin typeface="Times New Roman" pitchFamily="18" charset="0"/>
        </a:defRPr>
      </a:lvl6pPr>
      <a:lvl7pPr marL="784738" algn="ctr" defTabSz="2771106" rtl="0" eaLnBrk="0" fontAlgn="base" hangingPunct="0">
        <a:spcBef>
          <a:spcPct val="0"/>
        </a:spcBef>
        <a:spcAft>
          <a:spcPct val="0"/>
        </a:spcAft>
        <a:defRPr sz="13300">
          <a:solidFill>
            <a:schemeClr val="tx2"/>
          </a:solidFill>
          <a:latin typeface="Times New Roman" pitchFamily="18" charset="0"/>
        </a:defRPr>
      </a:lvl7pPr>
      <a:lvl8pPr marL="1177107" algn="ctr" defTabSz="2771106" rtl="0" eaLnBrk="0" fontAlgn="base" hangingPunct="0">
        <a:spcBef>
          <a:spcPct val="0"/>
        </a:spcBef>
        <a:spcAft>
          <a:spcPct val="0"/>
        </a:spcAft>
        <a:defRPr sz="13300">
          <a:solidFill>
            <a:schemeClr val="tx2"/>
          </a:solidFill>
          <a:latin typeface="Times New Roman" pitchFamily="18" charset="0"/>
        </a:defRPr>
      </a:lvl8pPr>
      <a:lvl9pPr marL="1569476" algn="ctr" defTabSz="2771106" rtl="0" eaLnBrk="0" fontAlgn="base" hangingPunct="0">
        <a:spcBef>
          <a:spcPct val="0"/>
        </a:spcBef>
        <a:spcAft>
          <a:spcPct val="0"/>
        </a:spcAft>
        <a:defRPr sz="13300">
          <a:solidFill>
            <a:schemeClr val="tx2"/>
          </a:solidFill>
          <a:latin typeface="Times New Roman" pitchFamily="18" charset="0"/>
        </a:defRPr>
      </a:lvl9pPr>
    </p:titleStyle>
    <p:bodyStyle>
      <a:lvl1pPr marL="1036638" indent="-1036638" algn="l" defTabSz="2770188" rtl="0" eaLnBrk="0" fontAlgn="base" hangingPunct="0">
        <a:spcBef>
          <a:spcPct val="20000"/>
        </a:spcBef>
        <a:spcAft>
          <a:spcPct val="0"/>
        </a:spcAft>
        <a:buChar char="•"/>
        <a:defRPr sz="9600">
          <a:solidFill>
            <a:schemeClr val="tx1"/>
          </a:solidFill>
          <a:latin typeface="+mn-lt"/>
          <a:ea typeface="+mn-ea"/>
          <a:cs typeface="+mn-cs"/>
        </a:defRPr>
      </a:lvl1pPr>
      <a:lvl2pPr marL="2249488" indent="-865188" algn="l" defTabSz="2770188" rtl="0" eaLnBrk="0" fontAlgn="base" hangingPunct="0">
        <a:spcBef>
          <a:spcPct val="20000"/>
        </a:spcBef>
        <a:spcAft>
          <a:spcPct val="0"/>
        </a:spcAft>
        <a:buChar char="–"/>
        <a:defRPr sz="8500">
          <a:solidFill>
            <a:schemeClr val="tx1"/>
          </a:solidFill>
          <a:latin typeface="+mn-lt"/>
        </a:defRPr>
      </a:lvl2pPr>
      <a:lvl3pPr marL="3462338" indent="-690563" algn="l" defTabSz="2770188" rtl="0" eaLnBrk="0" fontAlgn="base" hangingPunct="0">
        <a:spcBef>
          <a:spcPct val="20000"/>
        </a:spcBef>
        <a:spcAft>
          <a:spcPct val="0"/>
        </a:spcAft>
        <a:buChar char="•"/>
        <a:defRPr sz="7300">
          <a:solidFill>
            <a:schemeClr val="tx1"/>
          </a:solidFill>
          <a:latin typeface="+mn-lt"/>
        </a:defRPr>
      </a:lvl3pPr>
      <a:lvl4pPr marL="4851400" indent="-695325" algn="l" defTabSz="2770188" rtl="0" eaLnBrk="0" fontAlgn="base" hangingPunct="0">
        <a:spcBef>
          <a:spcPct val="20000"/>
        </a:spcBef>
        <a:spcAft>
          <a:spcPct val="0"/>
        </a:spcAft>
        <a:buChar char="–"/>
        <a:defRPr sz="5900">
          <a:solidFill>
            <a:schemeClr val="tx1"/>
          </a:solidFill>
          <a:latin typeface="+mn-lt"/>
        </a:defRPr>
      </a:lvl4pPr>
      <a:lvl5pPr marL="6235700" indent="-690563" algn="l" defTabSz="2770188" rtl="0" eaLnBrk="0" fontAlgn="base" hangingPunct="0">
        <a:spcBef>
          <a:spcPct val="20000"/>
        </a:spcBef>
        <a:spcAft>
          <a:spcPct val="0"/>
        </a:spcAft>
        <a:buChar char="»"/>
        <a:defRPr sz="5900">
          <a:solidFill>
            <a:schemeClr val="tx1"/>
          </a:solidFill>
          <a:latin typeface="+mn-lt"/>
        </a:defRPr>
      </a:lvl5pPr>
      <a:lvl6pPr marL="6629402" indent="-692095" algn="l" defTabSz="2771106" rtl="0" eaLnBrk="0" fontAlgn="base" hangingPunct="0">
        <a:spcBef>
          <a:spcPct val="20000"/>
        </a:spcBef>
        <a:spcAft>
          <a:spcPct val="0"/>
        </a:spcAft>
        <a:buChar char="»"/>
        <a:defRPr sz="5900">
          <a:solidFill>
            <a:schemeClr val="tx1"/>
          </a:solidFill>
          <a:latin typeface="+mn-lt"/>
        </a:defRPr>
      </a:lvl6pPr>
      <a:lvl7pPr marL="7021771" indent="-692095" algn="l" defTabSz="2771106" rtl="0" eaLnBrk="0" fontAlgn="base" hangingPunct="0">
        <a:spcBef>
          <a:spcPct val="20000"/>
        </a:spcBef>
        <a:spcAft>
          <a:spcPct val="0"/>
        </a:spcAft>
        <a:buChar char="»"/>
        <a:defRPr sz="5900">
          <a:solidFill>
            <a:schemeClr val="tx1"/>
          </a:solidFill>
          <a:latin typeface="+mn-lt"/>
        </a:defRPr>
      </a:lvl7pPr>
      <a:lvl8pPr marL="7414140" indent="-692095" algn="l" defTabSz="2771106" rtl="0" eaLnBrk="0" fontAlgn="base" hangingPunct="0">
        <a:spcBef>
          <a:spcPct val="20000"/>
        </a:spcBef>
        <a:spcAft>
          <a:spcPct val="0"/>
        </a:spcAft>
        <a:buChar char="»"/>
        <a:defRPr sz="5900">
          <a:solidFill>
            <a:schemeClr val="tx1"/>
          </a:solidFill>
          <a:latin typeface="+mn-lt"/>
        </a:defRPr>
      </a:lvl8pPr>
      <a:lvl9pPr marL="7806509" indent="-692095" algn="l" defTabSz="2771106" rtl="0" eaLnBrk="0" fontAlgn="base" hangingPunct="0">
        <a:spcBef>
          <a:spcPct val="20000"/>
        </a:spcBef>
        <a:spcAft>
          <a:spcPct val="0"/>
        </a:spcAft>
        <a:buChar char="»"/>
        <a:defRPr sz="5900">
          <a:solidFill>
            <a:schemeClr val="tx1"/>
          </a:solidFill>
          <a:latin typeface="+mn-lt"/>
        </a:defRPr>
      </a:lvl9pPr>
    </p:bodyStyle>
    <p:otherStyle>
      <a:defPPr>
        <a:defRPr lang="en-US"/>
      </a:defPPr>
      <a:lvl1pPr marL="0" algn="l" defTabSz="784738" rtl="0" eaLnBrk="1" latinLnBrk="0" hangingPunct="1">
        <a:defRPr sz="1500" kern="1200">
          <a:solidFill>
            <a:schemeClr val="tx1"/>
          </a:solidFill>
          <a:latin typeface="+mn-lt"/>
          <a:ea typeface="+mn-ea"/>
          <a:cs typeface="+mn-cs"/>
        </a:defRPr>
      </a:lvl1pPr>
      <a:lvl2pPr marL="392369" algn="l" defTabSz="784738" rtl="0" eaLnBrk="1" latinLnBrk="0" hangingPunct="1">
        <a:defRPr sz="1500" kern="1200">
          <a:solidFill>
            <a:schemeClr val="tx1"/>
          </a:solidFill>
          <a:latin typeface="+mn-lt"/>
          <a:ea typeface="+mn-ea"/>
          <a:cs typeface="+mn-cs"/>
        </a:defRPr>
      </a:lvl2pPr>
      <a:lvl3pPr marL="784738" algn="l" defTabSz="784738" rtl="0" eaLnBrk="1" latinLnBrk="0" hangingPunct="1">
        <a:defRPr sz="1500" kern="1200">
          <a:solidFill>
            <a:schemeClr val="tx1"/>
          </a:solidFill>
          <a:latin typeface="+mn-lt"/>
          <a:ea typeface="+mn-ea"/>
          <a:cs typeface="+mn-cs"/>
        </a:defRPr>
      </a:lvl3pPr>
      <a:lvl4pPr marL="1177107" algn="l" defTabSz="784738" rtl="0" eaLnBrk="1" latinLnBrk="0" hangingPunct="1">
        <a:defRPr sz="1500" kern="1200">
          <a:solidFill>
            <a:schemeClr val="tx1"/>
          </a:solidFill>
          <a:latin typeface="+mn-lt"/>
          <a:ea typeface="+mn-ea"/>
          <a:cs typeface="+mn-cs"/>
        </a:defRPr>
      </a:lvl4pPr>
      <a:lvl5pPr marL="1569476" algn="l" defTabSz="784738" rtl="0" eaLnBrk="1" latinLnBrk="0" hangingPunct="1">
        <a:defRPr sz="1500" kern="1200">
          <a:solidFill>
            <a:schemeClr val="tx1"/>
          </a:solidFill>
          <a:latin typeface="+mn-lt"/>
          <a:ea typeface="+mn-ea"/>
          <a:cs typeface="+mn-cs"/>
        </a:defRPr>
      </a:lvl5pPr>
      <a:lvl6pPr marL="1961845" algn="l" defTabSz="784738" rtl="0" eaLnBrk="1" latinLnBrk="0" hangingPunct="1">
        <a:defRPr sz="1500" kern="1200">
          <a:solidFill>
            <a:schemeClr val="tx1"/>
          </a:solidFill>
          <a:latin typeface="+mn-lt"/>
          <a:ea typeface="+mn-ea"/>
          <a:cs typeface="+mn-cs"/>
        </a:defRPr>
      </a:lvl6pPr>
      <a:lvl7pPr marL="2354214" algn="l" defTabSz="784738" rtl="0" eaLnBrk="1" latinLnBrk="0" hangingPunct="1">
        <a:defRPr sz="1500" kern="1200">
          <a:solidFill>
            <a:schemeClr val="tx1"/>
          </a:solidFill>
          <a:latin typeface="+mn-lt"/>
          <a:ea typeface="+mn-ea"/>
          <a:cs typeface="+mn-cs"/>
        </a:defRPr>
      </a:lvl7pPr>
      <a:lvl8pPr marL="2746583" algn="l" defTabSz="784738" rtl="0" eaLnBrk="1" latinLnBrk="0" hangingPunct="1">
        <a:defRPr sz="1500" kern="1200">
          <a:solidFill>
            <a:schemeClr val="tx1"/>
          </a:solidFill>
          <a:latin typeface="+mn-lt"/>
          <a:ea typeface="+mn-ea"/>
          <a:cs typeface="+mn-cs"/>
        </a:defRPr>
      </a:lvl8pPr>
      <a:lvl9pPr marL="3138952" algn="l" defTabSz="784738" rtl="0" eaLnBrk="1" latinLnBrk="0" hangingPunct="1">
        <a:defRPr sz="1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3.jpe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1026" name="Text Box 31"/>
          <p:cNvSpPr txBox="1">
            <a:spLocks noChangeArrowheads="1"/>
          </p:cNvSpPr>
          <p:nvPr/>
        </p:nvSpPr>
        <p:spPr bwMode="auto">
          <a:xfrm>
            <a:off x="2999582" y="326231"/>
            <a:ext cx="18836482" cy="3237707"/>
          </a:xfrm>
          <a:prstGeom prst="rect">
            <a:avLst/>
          </a:prstGeom>
          <a:solidFill>
            <a:srgbClr val="008080"/>
          </a:solidFill>
          <a:ln w="38100">
            <a:noFill/>
            <a:miter lim="800000"/>
            <a:headEnd/>
            <a:tailEnd/>
          </a:ln>
        </p:spPr>
        <p:txBody>
          <a:bodyPr lIns="73495" tIns="36746" rIns="73495" bIns="36746" anchor="ctr" anchorCtr="1"/>
          <a:lstStyle/>
          <a:p>
            <a:pPr algn="ctr" rtl="1"/>
            <a:r>
              <a:rPr lang="ar-SA" sz="4800" b="1" dirty="0">
                <a:solidFill>
                  <a:schemeClr val="bg1"/>
                </a:solidFill>
                <a:cs typeface="Arial" pitchFamily="34" charset="0"/>
              </a:rPr>
              <a:t>الممارسات الإدارية اللازمة </a:t>
            </a:r>
            <a:r>
              <a:rPr lang="ar-EG" sz="4800" b="1" dirty="0">
                <a:solidFill>
                  <a:schemeClr val="bg1"/>
                </a:solidFill>
                <a:cs typeface="Arial" pitchFamily="34" charset="0"/>
              </a:rPr>
              <a:t>ل</a:t>
            </a:r>
            <a:r>
              <a:rPr lang="ar-SA" sz="4800" b="1" dirty="0">
                <a:solidFill>
                  <a:schemeClr val="bg1"/>
                </a:solidFill>
                <a:cs typeface="Arial" pitchFamily="34" charset="0"/>
              </a:rPr>
              <a:t>اكتشاف ورعاية الطلاب الموهوبين</a:t>
            </a:r>
            <a:br>
              <a:rPr lang="ar-SA" sz="4800" b="1" dirty="0">
                <a:solidFill>
                  <a:schemeClr val="bg1"/>
                </a:solidFill>
                <a:cs typeface="Arial" pitchFamily="34" charset="0"/>
              </a:rPr>
            </a:br>
            <a:r>
              <a:rPr lang="ar-SA" sz="4800" b="1" dirty="0">
                <a:solidFill>
                  <a:schemeClr val="bg1"/>
                </a:solidFill>
                <a:cs typeface="Arial" pitchFamily="34" charset="0"/>
              </a:rPr>
              <a:t> في نظام التعليم المصري:</a:t>
            </a:r>
            <a:r>
              <a:rPr lang="ar-SA" sz="3600" b="1" dirty="0">
                <a:solidFill>
                  <a:schemeClr val="bg1"/>
                </a:solidFill>
                <a:cs typeface="Arial" pitchFamily="34" charset="0"/>
              </a:rPr>
              <a:t/>
            </a:r>
            <a:br>
              <a:rPr lang="ar-SA" sz="3600" b="1" dirty="0">
                <a:solidFill>
                  <a:schemeClr val="bg1"/>
                </a:solidFill>
                <a:cs typeface="Arial" pitchFamily="34" charset="0"/>
              </a:rPr>
            </a:br>
            <a:r>
              <a:rPr lang="ar-SA" sz="3600" b="1" dirty="0">
                <a:solidFill>
                  <a:schemeClr val="bg1"/>
                </a:solidFill>
                <a:cs typeface="Arial" pitchFamily="34" charset="0"/>
              </a:rPr>
              <a:t> رؤية تحليلية في ضوء الاتجاهات العالمية المعاصرة</a:t>
            </a:r>
            <a:br>
              <a:rPr lang="ar-SA" sz="3600" b="1" dirty="0">
                <a:solidFill>
                  <a:schemeClr val="bg1"/>
                </a:solidFill>
                <a:cs typeface="Arial" pitchFamily="34" charset="0"/>
              </a:rPr>
            </a:br>
            <a:r>
              <a:rPr lang="ar-SA" sz="3600" b="1" dirty="0">
                <a:solidFill>
                  <a:schemeClr val="bg1"/>
                </a:solidFill>
                <a:cs typeface="Arial" pitchFamily="34" charset="0"/>
              </a:rPr>
              <a:t>إعداد د. عبدالحكيم رضوان سعيد د. عصام غانم</a:t>
            </a:r>
            <a:br>
              <a:rPr lang="ar-SA" sz="3600" b="1" dirty="0">
                <a:solidFill>
                  <a:schemeClr val="bg1"/>
                </a:solidFill>
                <a:cs typeface="Arial" pitchFamily="34" charset="0"/>
              </a:rPr>
            </a:br>
            <a:r>
              <a:rPr lang="ar-SA" sz="3600" b="1" dirty="0">
                <a:solidFill>
                  <a:schemeClr val="bg1"/>
                </a:solidFill>
                <a:cs typeface="Arial" pitchFamily="34" charset="0"/>
              </a:rPr>
              <a:t>مجلة كلية التربية بالسويس 1433هـ</a:t>
            </a:r>
            <a:endParaRPr lang="en-US" sz="3600" dirty="0">
              <a:solidFill>
                <a:schemeClr val="bg1"/>
              </a:solidFill>
            </a:endParaRPr>
          </a:p>
        </p:txBody>
      </p:sp>
      <p:sp>
        <p:nvSpPr>
          <p:cNvPr id="8226" name="Text Box 34"/>
          <p:cNvSpPr txBox="1">
            <a:spLocks noChangeArrowheads="1"/>
          </p:cNvSpPr>
          <p:nvPr/>
        </p:nvSpPr>
        <p:spPr bwMode="auto">
          <a:xfrm>
            <a:off x="503238" y="4124325"/>
            <a:ext cx="11757025" cy="1200150"/>
          </a:xfrm>
          <a:prstGeom prst="rect">
            <a:avLst/>
          </a:prstGeom>
          <a:solidFill>
            <a:srgbClr val="008080"/>
          </a:solidFill>
          <a:ln w="38100">
            <a:noFill/>
            <a:miter lim="800000"/>
            <a:headEnd/>
            <a:tailEnd/>
          </a:ln>
          <a:effectLst/>
        </p:spPr>
        <p:txBody>
          <a:bodyPr lIns="109863" tIns="54932" rIns="109863" bIns="54932"/>
          <a:lstStyle/>
          <a:p>
            <a:pPr algn="ctr" defTabSz="1098088">
              <a:defRPr/>
            </a:pPr>
            <a:r>
              <a:rPr lang="ar-SA" sz="4400" b="1" dirty="0">
                <a:solidFill>
                  <a:schemeClr val="bg1"/>
                </a:solidFill>
                <a:latin typeface="Trebuchet MS" pitchFamily="34" charset="0"/>
                <a:cs typeface="Arial" pitchFamily="34" charset="0"/>
              </a:rPr>
              <a:t>نتائج الدراسة </a:t>
            </a:r>
            <a:r>
              <a:rPr lang="en-US" sz="4400" b="1" dirty="0">
                <a:solidFill>
                  <a:schemeClr val="bg1"/>
                </a:solidFill>
              </a:rPr>
              <a:t>Results</a:t>
            </a:r>
            <a:endParaRPr lang="en-US" sz="4100" b="1" dirty="0">
              <a:solidFill>
                <a:schemeClr val="bg1"/>
              </a:solidFill>
              <a:effectLst>
                <a:outerShdw blurRad="38100" dist="38100" dir="2700000" algn="tl">
                  <a:srgbClr val="000000"/>
                </a:outerShdw>
              </a:effectLst>
              <a:latin typeface="Arial" charset="0"/>
              <a:cs typeface="Arial" charset="0"/>
            </a:endParaRPr>
          </a:p>
        </p:txBody>
      </p:sp>
      <p:sp>
        <p:nvSpPr>
          <p:cNvPr id="8227" name="Text Box 35"/>
          <p:cNvSpPr txBox="1">
            <a:spLocks noChangeArrowheads="1"/>
          </p:cNvSpPr>
          <p:nvPr/>
        </p:nvSpPr>
        <p:spPr bwMode="auto">
          <a:xfrm>
            <a:off x="503238" y="5660231"/>
            <a:ext cx="11757025" cy="7373144"/>
          </a:xfrm>
          <a:prstGeom prst="rect">
            <a:avLst/>
          </a:prstGeom>
          <a:ln>
            <a:headEnd/>
            <a:tailEnd/>
          </a:ln>
        </p:spPr>
        <p:style>
          <a:lnRef idx="3">
            <a:schemeClr val="lt1"/>
          </a:lnRef>
          <a:fillRef idx="1">
            <a:schemeClr val="accent1"/>
          </a:fillRef>
          <a:effectRef idx="1">
            <a:schemeClr val="accent1"/>
          </a:effectRef>
          <a:fontRef idx="minor">
            <a:schemeClr val="lt1"/>
          </a:fontRef>
        </p:style>
        <p:txBody>
          <a:bodyPr lIns="219727" tIns="219727" rIns="219727" bIns="219727"/>
          <a:lstStyle/>
          <a:p>
            <a:pPr algn="just" rtl="1">
              <a:lnSpc>
                <a:spcPct val="120000"/>
              </a:lnSpc>
            </a:pPr>
            <a:r>
              <a:rPr lang="ar-SA" sz="3900" b="1" dirty="0" smtClean="0">
                <a:cs typeface="Arial" pitchFamily="34" charset="0"/>
              </a:rPr>
              <a:t>توصلت </a:t>
            </a:r>
            <a:r>
              <a:rPr lang="ar-SA" sz="3900" b="1" dirty="0">
                <a:cs typeface="Arial" pitchFamily="34" charset="0"/>
              </a:rPr>
              <a:t>الدراسة إلى وضع تصور مقترح لرعاية الطلاب الموهوبين ، جاء هذا </a:t>
            </a:r>
            <a:r>
              <a:rPr lang="ar-SA" sz="3900" b="1" dirty="0" err="1">
                <a:cs typeface="Arial" pitchFamily="34" charset="0"/>
              </a:rPr>
              <a:t>التصزر</a:t>
            </a:r>
            <a:r>
              <a:rPr lang="ar-SA" sz="3900" b="1" dirty="0">
                <a:cs typeface="Arial" pitchFamily="34" charset="0"/>
              </a:rPr>
              <a:t> في </a:t>
            </a:r>
            <a:r>
              <a:rPr lang="ar-EG" sz="3900" b="1" dirty="0">
                <a:cs typeface="Arial" pitchFamily="34" charset="0"/>
              </a:rPr>
              <a:t>ثلاثة أقسام أساسية؛ الإطار المرجعي للسياسة الذي يتناول الإطار الفلسفي والتوجه العام الذي يمكن تبنيه على المستويات الإدارية العليا (على المستوي القومي مثلا وتتبناه الوزارة وإدارتها المركزية), والمكونات الرئيسة للسياسة؛ وهي عناصر أكثر اجرائية وتتناسب مع المستوي الإداري المتوسط في مديريات التعليم بالمحافظات المختلفة, وأخيرا القضايا التنظيمية ؛ وهي تختص بالتفاصيل الإجرائية التي يمكن اتباعها في المستويات الإدارية الدنيا في موقع العمل وتتعلق بالأدوار والمسئوليات المختلفة لطاقم العمل بدءا من مدير المدرسة وصولا للمعلم المختص</a:t>
            </a:r>
            <a:endParaRPr lang="en-US" sz="3900" dirty="0">
              <a:latin typeface="Arial" charset="0"/>
            </a:endParaRPr>
          </a:p>
        </p:txBody>
      </p:sp>
      <p:sp>
        <p:nvSpPr>
          <p:cNvPr id="1029" name="Text Box 36"/>
          <p:cNvSpPr txBox="1">
            <a:spLocks noChangeArrowheads="1"/>
          </p:cNvSpPr>
          <p:nvPr/>
        </p:nvSpPr>
        <p:spPr bwMode="auto">
          <a:xfrm>
            <a:off x="12931775" y="5660231"/>
            <a:ext cx="11757025" cy="7373144"/>
          </a:xfrm>
          <a:prstGeom prst="rect">
            <a:avLst/>
          </a:prstGeom>
          <a:ln>
            <a:headEnd/>
            <a:tailEnd/>
          </a:ln>
        </p:spPr>
        <p:style>
          <a:lnRef idx="3">
            <a:schemeClr val="lt1"/>
          </a:lnRef>
          <a:fillRef idx="1">
            <a:schemeClr val="accent1"/>
          </a:fillRef>
          <a:effectRef idx="1">
            <a:schemeClr val="accent1"/>
          </a:effectRef>
          <a:fontRef idx="minor">
            <a:schemeClr val="lt1"/>
          </a:fontRef>
        </p:style>
        <p:txBody>
          <a:bodyPr lIns="219727" tIns="219727" rIns="219727" bIns="219727"/>
          <a:lstStyle/>
          <a:p>
            <a:pPr algn="r">
              <a:lnSpc>
                <a:spcPct val="120000"/>
              </a:lnSpc>
            </a:pPr>
            <a:r>
              <a:rPr lang="ar-EG" sz="5000" dirty="0" smtClean="0">
                <a:cs typeface="Arial" pitchFamily="34" charset="0"/>
              </a:rPr>
              <a:t> </a:t>
            </a:r>
            <a:r>
              <a:rPr lang="ar-EG" sz="5000" b="1" dirty="0">
                <a:cs typeface="Arial" pitchFamily="34" charset="0"/>
              </a:rPr>
              <a:t>تتمثل مشكلة الدراسة في غياب المنظومة الإدارية المتكاملة الداعمة لاكتشاف ورعاية الطلاب الموهوبين في نظام التعليم المصري. فبالرغم من وجود العديد من البرامج والدراسات التي تتناول قضية الموهوبين والمتفوقين, إلا أنه لا تتوفر رؤية </a:t>
            </a:r>
            <a:r>
              <a:rPr lang="ar-EG" sz="5000" b="1" dirty="0" err="1">
                <a:cs typeface="Arial" pitchFamily="34" charset="0"/>
              </a:rPr>
              <a:t>منظومية</a:t>
            </a:r>
            <a:r>
              <a:rPr lang="ar-EG" sz="5000" b="1" dirty="0">
                <a:cs typeface="Arial" pitchFamily="34" charset="0"/>
              </a:rPr>
              <a:t> متكاملة وخطة </a:t>
            </a:r>
            <a:r>
              <a:rPr lang="ar-EG" sz="5000" b="1" dirty="0" err="1">
                <a:cs typeface="Arial" pitchFamily="34" charset="0"/>
              </a:rPr>
              <a:t>إستراتيجية</a:t>
            </a:r>
            <a:r>
              <a:rPr lang="ar-EG" sz="5000" b="1" dirty="0">
                <a:cs typeface="Arial" pitchFamily="34" charset="0"/>
              </a:rPr>
              <a:t> واضحة يمكن من خلالها إحداث طفرة حقيقية في مجال اكتشاف ورعاية الطلاب الموهوبين </a:t>
            </a:r>
            <a:endParaRPr lang="en-US" sz="5000" dirty="0"/>
          </a:p>
        </p:txBody>
      </p:sp>
      <p:sp>
        <p:nvSpPr>
          <p:cNvPr id="8229" name="Text Box 37"/>
          <p:cNvSpPr txBox="1">
            <a:spLocks noChangeArrowheads="1"/>
          </p:cNvSpPr>
          <p:nvPr/>
        </p:nvSpPr>
        <p:spPr bwMode="auto">
          <a:xfrm>
            <a:off x="12931775" y="4124325"/>
            <a:ext cx="11757025" cy="1200150"/>
          </a:xfrm>
          <a:prstGeom prst="rect">
            <a:avLst/>
          </a:prstGeom>
          <a:solidFill>
            <a:srgbClr val="008080"/>
          </a:solidFill>
          <a:ln w="38100">
            <a:noFill/>
            <a:miter lim="800000"/>
            <a:headEnd/>
            <a:tailEnd/>
          </a:ln>
          <a:effectLst/>
        </p:spPr>
        <p:txBody>
          <a:bodyPr lIns="109863" tIns="54932" rIns="109863" bIns="54932"/>
          <a:lstStyle/>
          <a:p>
            <a:pPr algn="ctr" rtl="1">
              <a:lnSpc>
                <a:spcPct val="120000"/>
              </a:lnSpc>
            </a:pPr>
            <a:r>
              <a:rPr lang="ar-EG" sz="4100" b="1" dirty="0">
                <a:solidFill>
                  <a:schemeClr val="bg1"/>
                </a:solidFill>
                <a:effectLst>
                  <a:outerShdw blurRad="38100" dist="38100" dir="2700000" algn="tl">
                    <a:srgbClr val="000000"/>
                  </a:outerShdw>
                </a:effectLst>
                <a:latin typeface="Arial" charset="0"/>
                <a:cs typeface="Arial" charset="0"/>
              </a:rPr>
              <a:t>مشكلة البحث</a:t>
            </a:r>
            <a:r>
              <a:rPr lang="ar-SA" sz="4100" b="1" dirty="0">
                <a:solidFill>
                  <a:schemeClr val="bg1"/>
                </a:solidFill>
                <a:effectLst>
                  <a:outerShdw blurRad="38100" dist="38100" dir="2700000" algn="tl">
                    <a:srgbClr val="000000"/>
                  </a:outerShdw>
                </a:effectLst>
                <a:latin typeface="Arial" charset="0"/>
                <a:cs typeface="Arial" charset="0"/>
              </a:rPr>
              <a:t> </a:t>
            </a:r>
            <a:r>
              <a:rPr lang="en-US" sz="4400" b="1" dirty="0">
                <a:solidFill>
                  <a:schemeClr val="bg1"/>
                </a:solidFill>
              </a:rPr>
              <a:t>Research Problem</a:t>
            </a:r>
            <a:r>
              <a:rPr lang="en-US" sz="4400" dirty="0">
                <a:solidFill>
                  <a:srgbClr val="516929"/>
                </a:solidFill>
              </a:rPr>
              <a:t> </a:t>
            </a:r>
            <a:endParaRPr lang="en-US" sz="2800" dirty="0">
              <a:solidFill>
                <a:srgbClr val="516929"/>
              </a:solidFill>
              <a:latin typeface="Trebuchet MS" pitchFamily="34" charset="0"/>
              <a:cs typeface="Arial" pitchFamily="34" charset="0"/>
            </a:endParaRPr>
          </a:p>
        </p:txBody>
      </p:sp>
      <p:sp>
        <p:nvSpPr>
          <p:cNvPr id="1031" name="Text Box 38"/>
          <p:cNvSpPr txBox="1">
            <a:spLocks noChangeArrowheads="1"/>
          </p:cNvSpPr>
          <p:nvPr/>
        </p:nvSpPr>
        <p:spPr bwMode="auto">
          <a:xfrm>
            <a:off x="12933362" y="23118761"/>
            <a:ext cx="11755438" cy="11878469"/>
          </a:xfrm>
          <a:prstGeom prst="rect">
            <a:avLst/>
          </a:prstGeom>
          <a:ln>
            <a:headEnd/>
            <a:tailEnd/>
          </a:ln>
        </p:spPr>
        <p:style>
          <a:lnRef idx="3">
            <a:schemeClr val="lt1"/>
          </a:lnRef>
          <a:fillRef idx="1">
            <a:schemeClr val="accent1"/>
          </a:fillRef>
          <a:effectRef idx="1">
            <a:schemeClr val="accent1"/>
          </a:effectRef>
          <a:fontRef idx="minor">
            <a:schemeClr val="lt1"/>
          </a:fontRef>
        </p:style>
        <p:txBody>
          <a:bodyPr lIns="219727" tIns="219727" rIns="219727" bIns="219727"/>
          <a:lstStyle/>
          <a:p>
            <a:pPr algn="just">
              <a:lnSpc>
                <a:spcPct val="120000"/>
              </a:lnSpc>
            </a:pPr>
            <a:endParaRPr lang="en-US" sz="4800" dirty="0">
              <a:solidFill>
                <a:srgbClr val="7CA23F"/>
              </a:solidFill>
              <a:latin typeface="Trebuchet MS" pitchFamily="34" charset="0"/>
            </a:endParaRPr>
          </a:p>
          <a:p>
            <a:pPr algn="just" rtl="1">
              <a:lnSpc>
                <a:spcPct val="120000"/>
              </a:lnSpc>
            </a:pPr>
            <a:r>
              <a:rPr lang="ar-EG" sz="4800" b="1" dirty="0">
                <a:cs typeface="Arial" pitchFamily="34" charset="0"/>
              </a:rPr>
              <a:t>تعتمد الدراسة على المنهج الوصفي التحليلي لدراسة وتحليل أهم ما ورد في الكتب والمراجع العربية والأجنبية والدوريات والإحصائيات والنشرات الرسمية ،والدراسات السابقة المتخصصة في مجال البحث بهدف إثراء البحث والخروج بأفضل النتائج والتوصيات. وسوف تسير الدراسة علي النحو التالي، سيتم أولا تناول إشكالية تعريف الموهبة والموهوب بالبحث, يلي ذلك عرض لواقع</a:t>
            </a:r>
            <a:r>
              <a:rPr lang="ar-BH" sz="4800" b="1" dirty="0">
                <a:cs typeface="Arial" pitchFamily="34" charset="0"/>
              </a:rPr>
              <a:t> رعاية الموهوبين في مصر, ثم مراجعة لأهم الدراسات والأدبيات السابقة. وأخيرا تقدم الدراسة </a:t>
            </a:r>
            <a:r>
              <a:rPr lang="ar-EG" sz="4800" b="1" dirty="0">
                <a:cs typeface="Arial" pitchFamily="34" charset="0"/>
              </a:rPr>
              <a:t>تصورا مقترحا لبناء منظومة للممارسات الإدارية اللازمة لاكتشاف ورعاية الطلاب الموهوبين في نظام التعليم المصري.</a:t>
            </a:r>
            <a:endParaRPr lang="ar-SA" sz="4800" b="1" dirty="0">
              <a:solidFill>
                <a:srgbClr val="000000"/>
              </a:solidFill>
              <a:latin typeface="Trebuchet MS" pitchFamily="34" charset="0"/>
              <a:cs typeface="Arial" pitchFamily="34" charset="0"/>
            </a:endParaRPr>
          </a:p>
        </p:txBody>
      </p:sp>
      <p:sp>
        <p:nvSpPr>
          <p:cNvPr id="8231" name="Text Box 39"/>
          <p:cNvSpPr txBox="1">
            <a:spLocks noChangeArrowheads="1"/>
          </p:cNvSpPr>
          <p:nvPr/>
        </p:nvSpPr>
        <p:spPr bwMode="auto">
          <a:xfrm>
            <a:off x="12965154" y="20533686"/>
            <a:ext cx="11755438" cy="1893886"/>
          </a:xfrm>
          <a:prstGeom prst="rect">
            <a:avLst/>
          </a:prstGeom>
          <a:solidFill>
            <a:srgbClr val="008080"/>
          </a:solidFill>
          <a:ln w="38100">
            <a:noFill/>
            <a:miter lim="800000"/>
            <a:headEnd/>
            <a:tailEnd/>
          </a:ln>
          <a:effectLst/>
        </p:spPr>
        <p:txBody>
          <a:bodyPr lIns="109863" tIns="54932" rIns="109863" bIns="54932"/>
          <a:lstStyle/>
          <a:p>
            <a:pPr algn="ctr" rtl="1">
              <a:lnSpc>
                <a:spcPct val="120000"/>
              </a:lnSpc>
            </a:pPr>
            <a:r>
              <a:rPr lang="ar-EG" sz="4400" b="1" i="1" dirty="0" smtClean="0">
                <a:solidFill>
                  <a:schemeClr val="bg1"/>
                </a:solidFill>
                <a:cs typeface="Arial" pitchFamily="34" charset="0"/>
              </a:rPr>
              <a:t>اسلوب </a:t>
            </a:r>
            <a:r>
              <a:rPr lang="ar-EG" sz="4400" b="1" i="1" dirty="0">
                <a:solidFill>
                  <a:schemeClr val="bg1"/>
                </a:solidFill>
                <a:cs typeface="Arial" pitchFamily="34" charset="0"/>
              </a:rPr>
              <a:t>البحث</a:t>
            </a:r>
            <a:r>
              <a:rPr lang="ar-SA" sz="4400" b="1" i="1" dirty="0">
                <a:solidFill>
                  <a:schemeClr val="bg1"/>
                </a:solidFill>
                <a:cs typeface="Arial" pitchFamily="34" charset="0"/>
              </a:rPr>
              <a:t> </a:t>
            </a:r>
            <a:r>
              <a:rPr lang="en-US" sz="4400" b="1" dirty="0" err="1" smtClean="0">
                <a:solidFill>
                  <a:schemeClr val="bg1"/>
                </a:solidFill>
                <a:cs typeface="Arial" pitchFamily="34" charset="0"/>
              </a:rPr>
              <a:t>Mothed</a:t>
            </a:r>
            <a:r>
              <a:rPr lang="ar-SA" sz="4400" b="1" dirty="0" smtClean="0">
                <a:solidFill>
                  <a:schemeClr val="bg1"/>
                </a:solidFill>
                <a:latin typeface="Trebuchet MS" pitchFamily="34" charset="0"/>
                <a:cs typeface="Arial" pitchFamily="34" charset="0"/>
              </a:rPr>
              <a:t> </a:t>
            </a:r>
            <a:endParaRPr lang="en-US" sz="4400" dirty="0">
              <a:solidFill>
                <a:schemeClr val="bg1"/>
              </a:solidFill>
              <a:latin typeface="Trebuchet MS" pitchFamily="34" charset="0"/>
              <a:cs typeface="Arial" pitchFamily="34" charset="0"/>
            </a:endParaRPr>
          </a:p>
        </p:txBody>
      </p:sp>
      <p:sp>
        <p:nvSpPr>
          <p:cNvPr id="1033" name="Text Box 40"/>
          <p:cNvSpPr txBox="1">
            <a:spLocks noChangeArrowheads="1"/>
          </p:cNvSpPr>
          <p:nvPr/>
        </p:nvSpPr>
        <p:spPr bwMode="auto">
          <a:xfrm>
            <a:off x="503237" y="15490030"/>
            <a:ext cx="11757025" cy="7628731"/>
          </a:xfrm>
          <a:prstGeom prst="rect">
            <a:avLst/>
          </a:prstGeom>
          <a:ln>
            <a:headEnd/>
            <a:tailEnd/>
          </a:ln>
        </p:spPr>
        <p:style>
          <a:lnRef idx="3">
            <a:schemeClr val="lt1"/>
          </a:lnRef>
          <a:fillRef idx="1">
            <a:schemeClr val="accent1"/>
          </a:fillRef>
          <a:effectRef idx="1">
            <a:schemeClr val="accent1"/>
          </a:effectRef>
          <a:fontRef idx="minor">
            <a:schemeClr val="lt1"/>
          </a:fontRef>
        </p:style>
        <p:txBody>
          <a:bodyPr lIns="219727" tIns="219727" rIns="219727" bIns="219727"/>
          <a:lstStyle/>
          <a:p>
            <a:pPr algn="just" rtl="1">
              <a:lnSpc>
                <a:spcPct val="120000"/>
              </a:lnSpc>
            </a:pPr>
            <a:r>
              <a:rPr lang="ar-EG" sz="4000" b="1" dirty="0" smtClean="0">
                <a:cs typeface="Arial" pitchFamily="34" charset="0"/>
              </a:rPr>
              <a:t>يمثل </a:t>
            </a:r>
            <a:r>
              <a:rPr lang="ar-EG" sz="4000" b="1" dirty="0">
                <a:cs typeface="Arial" pitchFamily="34" charset="0"/>
              </a:rPr>
              <a:t>الطلاب الموهوبون نوعية متميزة من الطاقات البشرية يمكن عن طريقهم تحقيق التقدم </a:t>
            </a:r>
            <a:r>
              <a:rPr lang="ar-EG" sz="4000" b="1" dirty="0" err="1">
                <a:cs typeface="Arial" pitchFamily="34" charset="0"/>
              </a:rPr>
              <a:t>فى</a:t>
            </a:r>
            <a:r>
              <a:rPr lang="ar-EG" sz="4000" b="1" dirty="0">
                <a:cs typeface="Arial" pitchFamily="34" charset="0"/>
              </a:rPr>
              <a:t> المجتمع ومواجهة التحديات </a:t>
            </a:r>
            <a:r>
              <a:rPr lang="ar-EG" sz="4000" b="1" dirty="0" err="1">
                <a:cs typeface="Arial" pitchFamily="34" charset="0"/>
              </a:rPr>
              <a:t>التى</a:t>
            </a:r>
            <a:r>
              <a:rPr lang="ar-EG" sz="4000" b="1" dirty="0">
                <a:cs typeface="Arial" pitchFamily="34" charset="0"/>
              </a:rPr>
              <a:t> تفرضها متغيرات العصر، ومن ثم فإن الاهتمام بهم ضرورة تفرضها المستجدات والمتغيرات والظروف العالمية حيث تعد المواهب مطلبا رئيسا للتنمية البشرية، ووسيلة فعالة لتحديث المجتمع وتطويره كما أن الاهتمام بهم واكتشافهم وتنميتهم ورعايتهم ودمجهم </a:t>
            </a:r>
            <a:r>
              <a:rPr lang="ar-EG" sz="4000" b="1" dirty="0" err="1">
                <a:cs typeface="Arial" pitchFamily="34" charset="0"/>
              </a:rPr>
              <a:t>فى</a:t>
            </a:r>
            <a:r>
              <a:rPr lang="ar-EG" sz="4000" b="1" dirty="0">
                <a:cs typeface="Arial" pitchFamily="34" charset="0"/>
              </a:rPr>
              <a:t> المجتمع يعد مطلبا حيويا من أجل استغلال تلك الطاقات فيما ينفع المجتمع. وبطبيعة الحال, فإن المدرسة واحدة من أهم المؤسسات التي يقع عليها عبء اكتشاف الطلاب الموهوبين وتنميتهم ورعايتهم في سياق الدور التربوي الهام المنوط منها</a:t>
            </a:r>
            <a:endParaRPr lang="ar-SA" sz="4000" dirty="0"/>
          </a:p>
        </p:txBody>
      </p:sp>
      <p:sp>
        <p:nvSpPr>
          <p:cNvPr id="8233" name="Text Box 41"/>
          <p:cNvSpPr txBox="1">
            <a:spLocks noChangeArrowheads="1"/>
          </p:cNvSpPr>
          <p:nvPr/>
        </p:nvSpPr>
        <p:spPr bwMode="auto">
          <a:xfrm>
            <a:off x="521494" y="13661231"/>
            <a:ext cx="11757025" cy="1346994"/>
          </a:xfrm>
          <a:prstGeom prst="rect">
            <a:avLst/>
          </a:prstGeom>
          <a:solidFill>
            <a:srgbClr val="008080"/>
          </a:solidFill>
          <a:ln>
            <a:headEnd/>
            <a:tailEnd/>
          </a:ln>
        </p:spPr>
        <p:style>
          <a:lnRef idx="2">
            <a:schemeClr val="accent5">
              <a:shade val="50000"/>
            </a:schemeClr>
          </a:lnRef>
          <a:fillRef idx="1">
            <a:schemeClr val="accent5"/>
          </a:fillRef>
          <a:effectRef idx="0">
            <a:schemeClr val="accent5"/>
          </a:effectRef>
          <a:fontRef idx="minor">
            <a:schemeClr val="lt1"/>
          </a:fontRef>
        </p:style>
        <p:txBody>
          <a:bodyPr lIns="109863" tIns="54932" rIns="109863" bIns="54932"/>
          <a:lstStyle/>
          <a:p>
            <a:pPr algn="ctr" rtl="1">
              <a:lnSpc>
                <a:spcPct val="120000"/>
              </a:lnSpc>
            </a:pPr>
            <a:r>
              <a:rPr lang="ar-SA" sz="4800" b="1" dirty="0">
                <a:solidFill>
                  <a:schemeClr val="bg1"/>
                </a:solidFill>
                <a:latin typeface="Trebuchet MS" pitchFamily="34" charset="0"/>
                <a:cs typeface="Arial" pitchFamily="34" charset="0"/>
              </a:rPr>
              <a:t>الخلاصة </a:t>
            </a:r>
            <a:r>
              <a:rPr lang="en-US" sz="4400" b="1" dirty="0">
                <a:solidFill>
                  <a:schemeClr val="bg1"/>
                </a:solidFill>
              </a:rPr>
              <a:t>Conclusions</a:t>
            </a:r>
            <a:endParaRPr lang="en-US" sz="3200" dirty="0">
              <a:solidFill>
                <a:schemeClr val="bg1"/>
              </a:solidFill>
              <a:latin typeface="Trebuchet MS" pitchFamily="34" charset="0"/>
            </a:endParaRPr>
          </a:p>
        </p:txBody>
      </p:sp>
      <p:sp>
        <p:nvSpPr>
          <p:cNvPr id="1035" name="Text Box 48"/>
          <p:cNvSpPr txBox="1">
            <a:spLocks noChangeArrowheads="1"/>
          </p:cNvSpPr>
          <p:nvPr/>
        </p:nvSpPr>
        <p:spPr bwMode="auto">
          <a:xfrm>
            <a:off x="12931775" y="15490031"/>
            <a:ext cx="11755438" cy="4648200"/>
          </a:xfrm>
          <a:prstGeom prst="rect">
            <a:avLst/>
          </a:prstGeom>
          <a:ln>
            <a:headEnd/>
            <a:tailEnd/>
          </a:ln>
        </p:spPr>
        <p:style>
          <a:lnRef idx="3">
            <a:schemeClr val="lt1"/>
          </a:lnRef>
          <a:fillRef idx="1">
            <a:schemeClr val="accent1"/>
          </a:fillRef>
          <a:effectRef idx="1">
            <a:schemeClr val="accent1"/>
          </a:effectRef>
          <a:fontRef idx="minor">
            <a:schemeClr val="lt1"/>
          </a:fontRef>
        </p:style>
        <p:txBody>
          <a:bodyPr lIns="219727" tIns="219727" rIns="219727" bIns="219727"/>
          <a:lstStyle/>
          <a:p>
            <a:pPr algn="r" rtl="1">
              <a:lnSpc>
                <a:spcPct val="120000"/>
              </a:lnSpc>
            </a:pPr>
            <a:r>
              <a:rPr lang="ar-EG" sz="4800" b="1" dirty="0" smtClean="0">
                <a:cs typeface="Arial" pitchFamily="34" charset="0"/>
              </a:rPr>
              <a:t>تسعى </a:t>
            </a:r>
            <a:r>
              <a:rPr lang="ar-EG" sz="4800" b="1" dirty="0">
                <a:cs typeface="Arial" pitchFamily="34" charset="0"/>
              </a:rPr>
              <a:t>الدراسة الحالية الي بناء منظومة مقترحة للممارسات الإدارية المدرسية تساعد في اكتشاف ورعاية الطلاب الموهوبين في نظام التعليم المصري في ضوء الاتجاهات العالمية المعاصرة لمجتمع المعرفة.</a:t>
            </a:r>
            <a:endParaRPr lang="en-US" sz="4800" b="1" dirty="0">
              <a:solidFill>
                <a:srgbClr val="000000"/>
              </a:solidFill>
              <a:latin typeface="Trebuchet MS" pitchFamily="34" charset="0"/>
            </a:endParaRPr>
          </a:p>
        </p:txBody>
      </p:sp>
      <p:sp>
        <p:nvSpPr>
          <p:cNvPr id="8241" name="Text Box 49"/>
          <p:cNvSpPr txBox="1">
            <a:spLocks noChangeArrowheads="1"/>
          </p:cNvSpPr>
          <p:nvPr/>
        </p:nvSpPr>
        <p:spPr bwMode="auto">
          <a:xfrm>
            <a:off x="12933362" y="13632657"/>
            <a:ext cx="11755438" cy="1372393"/>
          </a:xfrm>
          <a:prstGeom prst="rect">
            <a:avLst/>
          </a:prstGeom>
          <a:solidFill>
            <a:srgbClr val="008080"/>
          </a:solidFill>
          <a:ln w="38100">
            <a:noFill/>
            <a:miter lim="800000"/>
            <a:headEnd/>
            <a:tailEnd/>
          </a:ln>
          <a:effectLst/>
        </p:spPr>
        <p:txBody>
          <a:bodyPr lIns="109863" tIns="54932" rIns="109863" bIns="54932"/>
          <a:lstStyle/>
          <a:p>
            <a:pPr algn="ctr">
              <a:lnSpc>
                <a:spcPct val="120000"/>
              </a:lnSpc>
            </a:pPr>
            <a:r>
              <a:rPr lang="en-US" sz="4400" b="1" dirty="0">
                <a:solidFill>
                  <a:schemeClr val="bg1"/>
                </a:solidFill>
                <a:latin typeface="Trebuchet MS" pitchFamily="34" charset="0"/>
              </a:rPr>
              <a:t>Purpose </a:t>
            </a:r>
            <a:r>
              <a:rPr lang="ar-EG" sz="4400" b="1" dirty="0">
                <a:solidFill>
                  <a:schemeClr val="bg1"/>
                </a:solidFill>
                <a:latin typeface="Trebuchet MS" pitchFamily="34" charset="0"/>
              </a:rPr>
              <a:t> الهدف</a:t>
            </a:r>
            <a:endParaRPr lang="en-US" sz="3600" dirty="0">
              <a:solidFill>
                <a:schemeClr val="bg1"/>
              </a:solidFill>
              <a:latin typeface="Trebuchet MS" pitchFamily="34" charset="0"/>
            </a:endParaRPr>
          </a:p>
        </p:txBody>
      </p:sp>
      <p:sp>
        <p:nvSpPr>
          <p:cNvPr id="1037" name="Text Box 53"/>
          <p:cNvSpPr txBox="1">
            <a:spLocks noChangeArrowheads="1"/>
          </p:cNvSpPr>
          <p:nvPr/>
        </p:nvSpPr>
        <p:spPr bwMode="auto">
          <a:xfrm>
            <a:off x="503238" y="25624631"/>
            <a:ext cx="11757025" cy="9372600"/>
          </a:xfrm>
          <a:prstGeom prst="rect">
            <a:avLst/>
          </a:prstGeom>
          <a:ln>
            <a:headEnd/>
            <a:tailEnd/>
          </a:ln>
        </p:spPr>
        <p:style>
          <a:lnRef idx="3">
            <a:schemeClr val="lt1"/>
          </a:lnRef>
          <a:fillRef idx="1">
            <a:schemeClr val="accent1"/>
          </a:fillRef>
          <a:effectRef idx="1">
            <a:schemeClr val="accent1"/>
          </a:effectRef>
          <a:fontRef idx="minor">
            <a:schemeClr val="lt1"/>
          </a:fontRef>
        </p:style>
        <p:txBody>
          <a:bodyPr lIns="219727" tIns="219727" rIns="219727" bIns="219727"/>
          <a:lstStyle/>
          <a:p>
            <a:pPr algn="r" defTabSz="1054100" rtl="1">
              <a:lnSpc>
                <a:spcPct val="130000"/>
              </a:lnSpc>
            </a:pPr>
            <a:r>
              <a:rPr lang="ar-SA" sz="3600" b="1" dirty="0" smtClean="0">
                <a:cs typeface="Arial" pitchFamily="34" charset="0"/>
              </a:rPr>
              <a:t>1- </a:t>
            </a:r>
            <a:r>
              <a:rPr lang="ar-EG" sz="3600" b="1" dirty="0">
                <a:cs typeface="Arial" pitchFamily="34" charset="0"/>
              </a:rPr>
              <a:t>عطا الله, صلاح الدين فرح (2008).</a:t>
            </a:r>
            <a:r>
              <a:rPr lang="ar-SA" sz="3600" b="1" dirty="0">
                <a:cs typeface="Arial" pitchFamily="34" charset="0"/>
              </a:rPr>
              <a:t> تطوير دليل أساليب الكشف عن الموهوبين </a:t>
            </a:r>
            <a:r>
              <a:rPr lang="ar-SA" sz="3600" dirty="0">
                <a:cs typeface="Arial" pitchFamily="34" charset="0"/>
              </a:rPr>
              <a:t>في</a:t>
            </a:r>
            <a:r>
              <a:rPr lang="ar-SA" sz="3600" b="1" dirty="0">
                <a:cs typeface="Arial" pitchFamily="34" charset="0"/>
              </a:rPr>
              <a:t> التعليم الأساسي, المؤتمر السادس لوزراء التربية والتعليم في البلاد العربية "تربية الموهوبين خيار المنافسة الأمثل": المملكة العربية السعودية: الرياض.</a:t>
            </a:r>
            <a:r>
              <a:rPr lang="ar-SA" sz="3600" dirty="0"/>
              <a:t> </a:t>
            </a:r>
            <a:endParaRPr lang="en-US" sz="3600" dirty="0"/>
          </a:p>
          <a:p>
            <a:pPr algn="r" defTabSz="1054100" rtl="1">
              <a:lnSpc>
                <a:spcPct val="130000"/>
              </a:lnSpc>
            </a:pPr>
            <a:r>
              <a:rPr lang="ar-SA" sz="3600" dirty="0">
                <a:cs typeface="Arial" pitchFamily="34" charset="0"/>
              </a:rPr>
              <a:t>2- </a:t>
            </a:r>
            <a:r>
              <a:rPr lang="ar-SA" sz="3600" b="1" dirty="0" err="1">
                <a:cs typeface="Arial" pitchFamily="34" charset="0"/>
              </a:rPr>
              <a:t>سعيد،طه</a:t>
            </a:r>
            <a:r>
              <a:rPr lang="ar-SA" sz="3600" b="1" dirty="0">
                <a:cs typeface="Arial" pitchFamily="34" charset="0"/>
              </a:rPr>
              <a:t>، عبدالحكيم رضوان؛ أشرف محمد.( 2002 ). متطلبات إعداد وتأهيل معلم المتفوقين في الحلقة الثانية من التعليم الأساسي، بحث مقدم إلي المؤتمر العلمي الخامس " تربية الموهوبين والمتفوقين المدخل إلى عصر التميز والأبداع " في الفترة من (14-15 )، ديسمبر، كلية التربية، جامعة أسيوط.</a:t>
            </a:r>
            <a:r>
              <a:rPr lang="ar-SA" sz="3600" b="1" dirty="0"/>
              <a:t> </a:t>
            </a:r>
            <a:endParaRPr lang="en-US" sz="3600" b="1" dirty="0"/>
          </a:p>
          <a:p>
            <a:pPr algn="r" defTabSz="1054100">
              <a:lnSpc>
                <a:spcPct val="130000"/>
              </a:lnSpc>
            </a:pPr>
            <a:r>
              <a:rPr lang="en-US" sz="3600" dirty="0"/>
              <a:t>3-Cross, T. L. (2010). </a:t>
            </a:r>
            <a:r>
              <a:rPr lang="en-US" sz="3600" i="1" dirty="0"/>
              <a:t>Social and Emotional Lives of Gifted Students: Understanding and Guiding Their Development</a:t>
            </a:r>
            <a:r>
              <a:rPr lang="en-US" sz="3600" dirty="0"/>
              <a:t>. </a:t>
            </a:r>
            <a:r>
              <a:rPr lang="en-US" sz="3600" dirty="0" err="1"/>
              <a:t>Prufrock</a:t>
            </a:r>
            <a:r>
              <a:rPr lang="en-US" sz="3600" dirty="0"/>
              <a:t> Press. ISBN: </a:t>
            </a:r>
            <a:r>
              <a:rPr lang="en-US" sz="3600" dirty="0" smtClean="0"/>
              <a:t>978-1-59363-498</a:t>
            </a:r>
            <a:endParaRPr lang="en-US" sz="3600" dirty="0"/>
          </a:p>
        </p:txBody>
      </p:sp>
      <p:sp>
        <p:nvSpPr>
          <p:cNvPr id="29" name="Text Box 41"/>
          <p:cNvSpPr txBox="1">
            <a:spLocks noChangeArrowheads="1"/>
          </p:cNvSpPr>
          <p:nvPr/>
        </p:nvSpPr>
        <p:spPr bwMode="auto">
          <a:xfrm>
            <a:off x="501648" y="23710894"/>
            <a:ext cx="11757025" cy="1667669"/>
          </a:xfrm>
          <a:prstGeom prst="rect">
            <a:avLst/>
          </a:prstGeom>
          <a:solidFill>
            <a:srgbClr val="008080"/>
          </a:solidFill>
          <a:ln w="38100">
            <a:noFill/>
            <a:miter lim="800000"/>
            <a:headEnd/>
            <a:tailEnd/>
          </a:ln>
          <a:effectLst/>
        </p:spPr>
        <p:txBody>
          <a:bodyPr lIns="109863" tIns="54932" rIns="109863" bIns="54932"/>
          <a:lstStyle/>
          <a:p>
            <a:pPr algn="ctr" defTabSz="1054100" rtl="1"/>
            <a:r>
              <a:rPr lang="ar-EG" sz="5400" b="1" dirty="0">
                <a:solidFill>
                  <a:schemeClr val="bg1"/>
                </a:solidFill>
                <a:latin typeface="Trebuchet MS" pitchFamily="34" charset="0"/>
              </a:rPr>
              <a:t>المراجع</a:t>
            </a:r>
            <a:r>
              <a:rPr lang="ar-SA" sz="5400" b="1" dirty="0">
                <a:solidFill>
                  <a:schemeClr val="bg1"/>
                </a:solidFill>
                <a:latin typeface="Trebuchet MS" pitchFamily="34" charset="0"/>
                <a:cs typeface="Arial" pitchFamily="34" charset="0"/>
              </a:rPr>
              <a:t> </a:t>
            </a:r>
            <a:r>
              <a:rPr lang="en-US" sz="4400" b="1" dirty="0">
                <a:solidFill>
                  <a:schemeClr val="bg1"/>
                </a:solidFill>
              </a:rPr>
              <a:t>References</a:t>
            </a:r>
            <a:endParaRPr lang="en-US" sz="5400" b="1" dirty="0">
              <a:solidFill>
                <a:schemeClr val="bg1"/>
              </a:solidFill>
              <a:latin typeface="Trebuchet MS" pitchFamily="34" charset="0"/>
              <a:cs typeface="Arial" pitchFamily="34" charset="0"/>
            </a:endParaRPr>
          </a:p>
        </p:txBody>
      </p:sp>
      <p:pic>
        <p:nvPicPr>
          <p:cNvPr id="1041" name="Picture 87" descr="C:\Users\t.ismil\Pictures\images.jpg"/>
          <p:cNvPicPr>
            <a:picLocks noChangeAspect="1" noChangeArrowheads="1"/>
          </p:cNvPicPr>
          <p:nvPr/>
        </p:nvPicPr>
        <p:blipFill>
          <a:blip r:embed="rId4" cstate="print"/>
          <a:srcRect/>
          <a:stretch>
            <a:fillRect/>
          </a:stretch>
        </p:blipFill>
        <p:spPr bwMode="auto">
          <a:xfrm>
            <a:off x="22128163" y="706438"/>
            <a:ext cx="2365375" cy="2498725"/>
          </a:xfrm>
          <a:prstGeom prst="rect">
            <a:avLst/>
          </a:prstGeom>
          <a:noFill/>
          <a:ln w="9525">
            <a:noFill/>
            <a:miter lim="800000"/>
            <a:headEnd/>
            <a:tailEnd/>
          </a:ln>
        </p:spPr>
      </p:pic>
      <p:pic>
        <p:nvPicPr>
          <p:cNvPr id="19" name="Picture 28" descr="6e737026-188c-e011-9208-b8ac6f85e9e8_IM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9599" y="482599"/>
            <a:ext cx="1932781" cy="272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279525"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279525"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1219</TotalTime>
  <Words>503</Words>
  <Application>Microsoft Office PowerPoint</Application>
  <PresentationFormat>مخصص</PresentationFormat>
  <Paragraphs>17</Paragraphs>
  <Slides>1</Slides>
  <Notes>1</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Default Design</vt:lpstr>
      <vt:lpstr>عرض تقديمي في PowerPoint</vt:lpstr>
    </vt:vector>
  </TitlesOfParts>
  <Company>Genigraphics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48h x 30w poster template</dc:title>
  <dc:creator>Jay Larson</dc:creator>
  <dc:description>Call us at 1-800-790-4001_x000d_
www.genigraphics.com</dc:description>
  <cp:lastModifiedBy>aa</cp:lastModifiedBy>
  <cp:revision>75</cp:revision>
  <cp:lastPrinted>2000-08-03T00:31:24Z</cp:lastPrinted>
  <dcterms:created xsi:type="dcterms:W3CDTF">2000-02-09T15:01:13Z</dcterms:created>
  <dcterms:modified xsi:type="dcterms:W3CDTF">2013-02-26T17:05:12Z</dcterms:modified>
</cp:coreProperties>
</file>