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8D6-312A-4514-A996-B9CFD1BD8F7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1AEE-D8D7-4215-919A-44FD5992B54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4656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8D6-312A-4514-A996-B9CFD1BD8F7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1AEE-D8D7-4215-919A-44FD5992B54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2347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8D6-312A-4514-A996-B9CFD1BD8F7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1AEE-D8D7-4215-919A-44FD5992B54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13773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8D6-312A-4514-A996-B9CFD1BD8F7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1AEE-D8D7-4215-919A-44FD5992B54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6375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8D6-312A-4514-A996-B9CFD1BD8F7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1AEE-D8D7-4215-919A-44FD5992B54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3000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8D6-312A-4514-A996-B9CFD1BD8F7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1AEE-D8D7-4215-919A-44FD5992B54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2604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8D6-312A-4514-A996-B9CFD1BD8F7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1AEE-D8D7-4215-919A-44FD5992B54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12145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8D6-312A-4514-A996-B9CFD1BD8F7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1AEE-D8D7-4215-919A-44FD5992B54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7715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8D6-312A-4514-A996-B9CFD1BD8F7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1AEE-D8D7-4215-919A-44FD5992B54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81802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8D6-312A-4514-A996-B9CFD1BD8F7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1AEE-D8D7-4215-919A-44FD5992B54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68820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8D6-312A-4514-A996-B9CFD1BD8F7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1AEE-D8D7-4215-919A-44FD5992B54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7777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778D6-312A-4514-A996-B9CFD1BD8F7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E1AEE-D8D7-4215-919A-44FD5992B54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901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جديد فى جديد\البطاقة العلمية\جديد البطاقات ماجدة وايمان\بطاقة العضو باللغة العربية والإ نجليزية\شريحة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9525"/>
            <a:ext cx="9001125" cy="683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28988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2015-04-11T11:40:21Z</dcterms:created>
  <dcterms:modified xsi:type="dcterms:W3CDTF">2015-04-11T11:49:22Z</dcterms:modified>
</cp:coreProperties>
</file>