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81D8-B5E1-4D03-B2E0-E62FD7D63E6C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0610-2EF3-4910-8A06-CC9EC3C0D4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84742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81D8-B5E1-4D03-B2E0-E62FD7D63E6C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0610-2EF3-4910-8A06-CC9EC3C0D4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0831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81D8-B5E1-4D03-B2E0-E62FD7D63E6C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0610-2EF3-4910-8A06-CC9EC3C0D4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9882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81D8-B5E1-4D03-B2E0-E62FD7D63E6C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0610-2EF3-4910-8A06-CC9EC3C0D4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01197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81D8-B5E1-4D03-B2E0-E62FD7D63E6C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0610-2EF3-4910-8A06-CC9EC3C0D4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6431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81D8-B5E1-4D03-B2E0-E62FD7D63E6C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0610-2EF3-4910-8A06-CC9EC3C0D4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02754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81D8-B5E1-4D03-B2E0-E62FD7D63E6C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0610-2EF3-4910-8A06-CC9EC3C0D4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01746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81D8-B5E1-4D03-B2E0-E62FD7D63E6C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0610-2EF3-4910-8A06-CC9EC3C0D4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26833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81D8-B5E1-4D03-B2E0-E62FD7D63E6C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0610-2EF3-4910-8A06-CC9EC3C0D4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40307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81D8-B5E1-4D03-B2E0-E62FD7D63E6C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0610-2EF3-4910-8A06-CC9EC3C0D4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8723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81D8-B5E1-4D03-B2E0-E62FD7D63E6C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0610-2EF3-4910-8A06-CC9EC3C0D4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70264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381D8-B5E1-4D03-B2E0-E62FD7D63E6C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10610-2EF3-4910-8A06-CC9EC3C0D4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40284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H:\جديد فى جديد\البطاقة العلمية\جديد البطاقات ماجدة وايمان\بطاقة العضو باللغة العربية والإ نجليزية\ايمان\شريحة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9525"/>
            <a:ext cx="9001125" cy="683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272977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</cp:revision>
  <dcterms:created xsi:type="dcterms:W3CDTF">2015-04-11T11:50:22Z</dcterms:created>
  <dcterms:modified xsi:type="dcterms:W3CDTF">2015-04-11T11:50:43Z</dcterms:modified>
</cp:coreProperties>
</file>