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FF5C-9092-4244-B1DE-8FE9A121F600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BFA2-E05F-491E-83C4-E7040750A5D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1724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FF5C-9092-4244-B1DE-8FE9A121F600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BFA2-E05F-491E-83C4-E7040750A5D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76241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FF5C-9092-4244-B1DE-8FE9A121F600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BFA2-E05F-491E-83C4-E7040750A5D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22625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FF5C-9092-4244-B1DE-8FE9A121F600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BFA2-E05F-491E-83C4-E7040750A5D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4770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FF5C-9092-4244-B1DE-8FE9A121F600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BFA2-E05F-491E-83C4-E7040750A5D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44203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FF5C-9092-4244-B1DE-8FE9A121F600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BFA2-E05F-491E-83C4-E7040750A5D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94441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FF5C-9092-4244-B1DE-8FE9A121F600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BFA2-E05F-491E-83C4-E7040750A5D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78658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FF5C-9092-4244-B1DE-8FE9A121F600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BFA2-E05F-491E-83C4-E7040750A5D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66120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FF5C-9092-4244-B1DE-8FE9A121F600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BFA2-E05F-491E-83C4-E7040750A5D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73180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FF5C-9092-4244-B1DE-8FE9A121F600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BFA2-E05F-491E-83C4-E7040750A5D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10010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FF5C-9092-4244-B1DE-8FE9A121F600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BFA2-E05F-491E-83C4-E7040750A5D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44934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7FF5C-9092-4244-B1DE-8FE9A121F600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0BFA2-E05F-491E-83C4-E7040750A5D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76959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026" name="Picture 2" descr="H:\د محمد الشريف\ملف البطاقات العلمية رجال\اسماء الاعضاء جديد3\شريحة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957707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hp</cp:lastModifiedBy>
  <cp:revision>1</cp:revision>
  <dcterms:created xsi:type="dcterms:W3CDTF">2015-04-11T12:25:01Z</dcterms:created>
  <dcterms:modified xsi:type="dcterms:W3CDTF">2015-04-11T12:26:21Z</dcterms:modified>
</cp:coreProperties>
</file>