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  <p:sldId id="264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208912" cy="1728192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effectLst/>
              </a:rPr>
              <a:t>The Student Innovation Center Holds a Workshop Titled “ Requirements of innovation and Entrepreneurship at the 6th scientific conference for higher education students in the kingdom”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/>
          </a:bodyPr>
          <a:lstStyle/>
          <a:p>
            <a:pPr algn="l" rtl="0" fontAlgn="t"/>
            <a:r>
              <a:rPr lang="en-US" b="1" dirty="0"/>
              <a:t>The Student Innovation Center which is attached to the deputyship of postgraduate studies and academic research Holds a Workshop Titled “ Requirements of innovation and Entrepreneurship at the 6th scientific conference for higher education students in the kingdom” on Monday, 2/2/1436, 10 a.m. at the auditorium of education college in </a:t>
            </a:r>
            <a:r>
              <a:rPr lang="en-US" b="1" dirty="0" err="1"/>
              <a:t>Zulfi</a:t>
            </a:r>
            <a:r>
              <a:rPr lang="en-US" b="1" dirty="0"/>
              <a:t>. The meeting will be chaired by the coordinator of the center, Miss. </a:t>
            </a:r>
            <a:r>
              <a:rPr lang="en-US" b="1" dirty="0" err="1"/>
              <a:t>Jawahi</a:t>
            </a:r>
            <a:r>
              <a:rPr lang="en-US" b="1" dirty="0"/>
              <a:t> </a:t>
            </a:r>
            <a:r>
              <a:rPr lang="en-US" b="1" dirty="0" err="1"/>
              <a:t>Ibraheem</a:t>
            </a:r>
            <a:r>
              <a:rPr lang="en-US" b="1" dirty="0"/>
              <a:t> Al-</a:t>
            </a:r>
            <a:r>
              <a:rPr lang="en-US" b="1" dirty="0" err="1"/>
              <a:t>Ahaidb</a:t>
            </a:r>
            <a:r>
              <a:rPr lang="en-US" b="1" dirty="0"/>
              <a:t>.</a:t>
            </a:r>
          </a:p>
          <a:p>
            <a:pPr marL="0" indent="0" algn="l" rtl="0">
              <a:buNone/>
            </a:pPr>
            <a:endParaRPr lang="en-US" b="1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46914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2812</TotalTime>
  <Words>101</Words>
  <Application>Microsoft Office PowerPoint</Application>
  <PresentationFormat>عرض على الشاشة (3:4)‏</PresentationFormat>
  <Paragraphs>2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غلاف فني</vt:lpstr>
      <vt:lpstr>The Student Innovation Center Holds a Workshop Titled “ Requirements of innovation and Entrepreneurship at the 6th scientific conference for higher education students in the kingdom”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94</cp:revision>
  <dcterms:created xsi:type="dcterms:W3CDTF">2015-02-10T13:06:57Z</dcterms:created>
  <dcterms:modified xsi:type="dcterms:W3CDTF">2015-03-04T09:01:44Z</dcterms:modified>
</cp:coreProperties>
</file>