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5" r:id="rId4"/>
    <p:sldId id="264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Approval of Sponsoring a Number of demonstrators and Faculty members for MA &amp; PhD in Various Fields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lnSpcReduction="10000"/>
          </a:bodyPr>
          <a:lstStyle/>
          <a:p>
            <a:pPr algn="l" rtl="0" fontAlgn="t"/>
            <a:r>
              <a:rPr lang="en-US" b="1" dirty="0"/>
              <a:t>His Excellency the Vice-Rector for Postgraduate Studies &amp; Academic Research chaired the 6th &amp; 7th meetings of scholarship and training committee for the academic year 1435/1436 which was held on 12/1/1436 and the 8th meeting held on 19/1/1436. The secretary of the committee, Mr. Mohammad Bin </a:t>
            </a:r>
            <a:r>
              <a:rPr lang="en-US" b="1" dirty="0" err="1"/>
              <a:t>Saif</a:t>
            </a:r>
            <a:r>
              <a:rPr lang="en-US" b="1" dirty="0"/>
              <a:t> Bin </a:t>
            </a:r>
            <a:r>
              <a:rPr lang="en-US" b="1" dirty="0" err="1"/>
              <a:t>Judia</a:t>
            </a:r>
            <a:r>
              <a:rPr lang="en-US" b="1" dirty="0"/>
              <a:t> discussed 29 topics related to sponsorship, extension and promotion of the university students over the last meetings. Several recommendations were issued on top of which is the sponsorship of a number of lecturers for PhD studies. They are </a:t>
            </a:r>
            <a:r>
              <a:rPr lang="en-US" b="1" dirty="0" err="1"/>
              <a:t>Naif</a:t>
            </a:r>
            <a:r>
              <a:rPr lang="en-US" b="1" dirty="0"/>
              <a:t> Bin Fayez Al-</a:t>
            </a:r>
            <a:r>
              <a:rPr lang="en-US" b="1" dirty="0" err="1"/>
              <a:t>Bagmi</a:t>
            </a:r>
            <a:r>
              <a:rPr lang="en-US" b="1" dirty="0"/>
              <a:t>, energy system,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 fontAlgn="t"/>
            <a:r>
              <a:rPr lang="en-US" b="1" dirty="0"/>
              <a:t>UK, </a:t>
            </a:r>
            <a:r>
              <a:rPr lang="en-US" b="1" dirty="0" err="1"/>
              <a:t>Majedah</a:t>
            </a:r>
            <a:r>
              <a:rPr lang="en-US" b="1" dirty="0"/>
              <a:t> Bin </a:t>
            </a:r>
            <a:r>
              <a:rPr lang="en-US" b="1" dirty="0" err="1"/>
              <a:t>Mutia</a:t>
            </a:r>
            <a:r>
              <a:rPr lang="en-US" b="1" dirty="0"/>
              <a:t> </a:t>
            </a:r>
            <a:r>
              <a:rPr lang="en-US" b="1" dirty="0" err="1"/>
              <a:t>Ashoor</a:t>
            </a:r>
            <a:r>
              <a:rPr lang="en-US" b="1" dirty="0"/>
              <a:t>, International economy, Malaysia, Mane </a:t>
            </a:r>
            <a:r>
              <a:rPr lang="en-US" b="1" dirty="0" err="1"/>
              <a:t>Munif</a:t>
            </a:r>
            <a:r>
              <a:rPr lang="en-US" b="1" dirty="0"/>
              <a:t> Al-</a:t>
            </a:r>
            <a:r>
              <a:rPr lang="en-US" b="1" dirty="0" err="1"/>
              <a:t>Harbi</a:t>
            </a:r>
            <a:r>
              <a:rPr lang="en-US" b="1" dirty="0"/>
              <a:t>, US and Mai Saleh Al-</a:t>
            </a:r>
            <a:r>
              <a:rPr lang="en-US" b="1" dirty="0" err="1"/>
              <a:t>Swayyan</a:t>
            </a:r>
            <a:r>
              <a:rPr lang="en-US" b="1" dirty="0"/>
              <a:t>. An approval was given for some students to study the English language in UK to be ready for the PhD studies and they are: Khalid </a:t>
            </a:r>
            <a:r>
              <a:rPr lang="en-US" b="1" dirty="0" err="1"/>
              <a:t>Abdelrahman</a:t>
            </a:r>
            <a:r>
              <a:rPr lang="en-US" b="1" dirty="0"/>
              <a:t> Aba-Hussein, </a:t>
            </a:r>
            <a:r>
              <a:rPr lang="en-US" b="1" dirty="0" err="1"/>
              <a:t>Arwa</a:t>
            </a:r>
            <a:r>
              <a:rPr lang="en-US" b="1" dirty="0"/>
              <a:t> Nasser Al-</a:t>
            </a:r>
            <a:r>
              <a:rPr lang="en-US" b="1" dirty="0" err="1"/>
              <a:t>Muofz</a:t>
            </a:r>
            <a:r>
              <a:rPr lang="en-US" b="1" dirty="0"/>
              <a:t> and </a:t>
            </a:r>
            <a:r>
              <a:rPr lang="en-US" b="1" dirty="0" err="1"/>
              <a:t>Sultanah</a:t>
            </a:r>
            <a:r>
              <a:rPr lang="en-US" b="1" dirty="0"/>
              <a:t> Mohammad Al-</a:t>
            </a:r>
            <a:r>
              <a:rPr lang="en-US" b="1" dirty="0" err="1"/>
              <a:t>Henein</a:t>
            </a:r>
            <a:r>
              <a:rPr lang="en-US" b="1" dirty="0"/>
              <a:t>. The demonstrator </a:t>
            </a:r>
            <a:r>
              <a:rPr lang="en-US" b="1" dirty="0" err="1"/>
              <a:t>Ghadah</a:t>
            </a:r>
            <a:r>
              <a:rPr lang="en-US" b="1" dirty="0"/>
              <a:t> </a:t>
            </a:r>
            <a:r>
              <a:rPr lang="en-US" b="1" dirty="0" err="1"/>
              <a:t>Mustafah</a:t>
            </a:r>
            <a:r>
              <a:rPr lang="en-US" b="1" dirty="0"/>
              <a:t> </a:t>
            </a:r>
            <a:r>
              <a:rPr lang="en-US" b="1" dirty="0" err="1"/>
              <a:t>Qadi</a:t>
            </a:r>
            <a:r>
              <a:rPr lang="en-US" b="1" dirty="0"/>
              <a:t> and the demonstrator Abdul Aziz Suleiman Al-</a:t>
            </a:r>
            <a:r>
              <a:rPr lang="en-US" b="1" dirty="0" err="1"/>
              <a:t>Mulhem</a:t>
            </a:r>
            <a:r>
              <a:rPr lang="en-US" b="1" dirty="0"/>
              <a:t> were approved for MA studies at Imam Mohammad Bin Saud University. the scholarship of the student Khalid </a:t>
            </a:r>
            <a:r>
              <a:rPr lang="en-US" b="1" dirty="0" err="1"/>
              <a:t>Ibraheem</a:t>
            </a:r>
            <a:r>
              <a:rPr lang="en-US" b="1" dirty="0"/>
              <a:t> for MA studies in USA was promoted. An approval was issued to extended the scholarship of 8 students to pursue their MA and PhD studies in various universities. The Vice-Rector, Prof. Al-</a:t>
            </a:r>
            <a:r>
              <a:rPr lang="en-US" b="1" dirty="0" err="1"/>
              <a:t>Shaya’a</a:t>
            </a:r>
            <a:r>
              <a:rPr lang="en-US" b="1"/>
              <a:t> stated the importance of following the path of success and to double the efforts in completing the procedures of the university staff.</a:t>
            </a:r>
            <a:endParaRPr lang="en-US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59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691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2810</TotalTime>
  <Words>267</Words>
  <Application>Microsoft Office PowerPoint</Application>
  <PresentationFormat>عرض على الشاشة (3:4)‏</PresentationFormat>
  <Paragraphs>3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غلاف فني</vt:lpstr>
      <vt:lpstr>Approval of Sponsoring a Number of demonstrators and Faculty members for MA &amp; PhD in Various Fields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93</cp:revision>
  <dcterms:created xsi:type="dcterms:W3CDTF">2015-02-10T13:06:57Z</dcterms:created>
  <dcterms:modified xsi:type="dcterms:W3CDTF">2015-03-04T09:00:12Z</dcterms:modified>
</cp:coreProperties>
</file>