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91320" y="1676400"/>
            <a:ext cx="3886200" cy="1524000"/>
          </a:xfrm>
        </p:spPr>
        <p:txBody>
          <a:bodyPr anchor="b" anchorCtr="0"/>
          <a:lstStyle>
            <a:lvl1pPr algn="r">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91320" y="3203574"/>
            <a:ext cx="3886200" cy="1825625"/>
          </a:xfrm>
        </p:spPr>
        <p:txBody>
          <a:bodyPr>
            <a:normAutofit/>
          </a:bodyPr>
          <a:lstStyle>
            <a:lvl1pPr marL="0" indent="0" algn="r">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7" name="Freeform 6"/>
          <p:cNvSpPr/>
          <p:nvPr/>
        </p:nvSpPr>
        <p:spPr>
          <a:xfrm flipH="1">
            <a:off x="2290"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flipH="1">
            <a:off x="2290"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flipH="1">
            <a:off x="-76"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10" name="Rectangle 9"/>
          <p:cNvSpPr/>
          <p:nvPr/>
        </p:nvSpPr>
        <p:spPr>
          <a:xfrm flipH="1">
            <a:off x="2307"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flipH="1">
            <a:off x="2111"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0DEC940-6B41-4600-B767-D701401263A5}"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normAutofit/>
          </a:bodyPr>
          <a:lstStyle/>
          <a:p>
            <a:fld id="{E58F6FF2-052F-4B7B-A6F7-AE29AC32A3ED}"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7" name="Freeform 6"/>
          <p:cNvSpPr/>
          <p:nvPr/>
        </p:nvSpPr>
        <p:spPr>
          <a:xfrm flipH="1">
            <a:off x="1907185"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flipH="1">
            <a:off x="-195"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flipH="1">
            <a:off x="1540813"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flipH="1">
            <a:off x="-196"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rot="10800000">
            <a:off x="685800" y="1600200"/>
            <a:ext cx="7772400" cy="452596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0DEC940-6B41-4600-B767-D701401263A5}"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58F6FF2-052F-4B7B-A6F7-AE29AC32A3ED}"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7" name="Freeform 6"/>
          <p:cNvSpPr/>
          <p:nvPr/>
        </p:nvSpPr>
        <p:spPr>
          <a:xfrm flipH="1">
            <a:off x="1907185"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flipH="1">
            <a:off x="-195"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flipH="1">
            <a:off x="1540813"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flipH="1">
            <a:off x="-196"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498376"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rot="10800000">
            <a:off x="2699792"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0DEC940-6B41-4600-B767-D701401263A5}"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58F6FF2-052F-4B7B-A6F7-AE29AC32A3ED}"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a:xfrm>
            <a:off x="685800" y="1600201"/>
            <a:ext cx="7772400" cy="3733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Freeform 6"/>
          <p:cNvSpPr/>
          <p:nvPr/>
        </p:nvSpPr>
        <p:spPr>
          <a:xfrm flipH="1">
            <a:off x="1907185"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flipH="1">
            <a:off x="-195"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flipH="1">
            <a:off x="1540813"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flipH="1">
            <a:off x="-196"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0DEC940-6B41-4600-B767-D701401263A5}"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58F6FF2-052F-4B7B-A6F7-AE29AC32A3ED}"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3633787"/>
            <a:ext cx="7772400" cy="1362075"/>
          </a:xfrm>
        </p:spPr>
        <p:txBody>
          <a:bodyPr anchor="t"/>
          <a:lstStyle>
            <a:lvl1pPr algn="r">
              <a:defRPr sz="40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7" name="Freeform 6"/>
          <p:cNvSpPr/>
          <p:nvPr/>
        </p:nvSpPr>
        <p:spPr>
          <a:xfrm flipH="1">
            <a:off x="-76"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flipH="1">
            <a:off x="2290"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flipH="1">
            <a:off x="2290"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10" name="Rectangle 9"/>
          <p:cNvSpPr/>
          <p:nvPr/>
        </p:nvSpPr>
        <p:spPr>
          <a:xfrm flipH="1">
            <a:off x="2307"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flipH="1">
            <a:off x="2111"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0DEC940-6B41-4600-B767-D701401263A5}"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58F6FF2-052F-4B7B-A6F7-AE29AC32A3ED}"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2" name="Freeform 6"/>
          <p:cNvSpPr/>
          <p:nvPr/>
        </p:nvSpPr>
        <p:spPr>
          <a:xfrm flipH="1">
            <a:off x="1907185"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7"/>
          <p:cNvSpPr/>
          <p:nvPr/>
        </p:nvSpPr>
        <p:spPr>
          <a:xfrm flipH="1">
            <a:off x="-195"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8"/>
          <p:cNvSpPr/>
          <p:nvPr/>
        </p:nvSpPr>
        <p:spPr>
          <a:xfrm flipH="1">
            <a:off x="1540813"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9"/>
          <p:cNvSpPr/>
          <p:nvPr/>
        </p:nvSpPr>
        <p:spPr>
          <a:xfrm flipH="1">
            <a:off x="-196"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ate Placeholder 3"/>
          <p:cNvSpPr>
            <a:spLocks noGrp="1"/>
          </p:cNvSpPr>
          <p:nvPr>
            <p:ph type="dt" sz="half" idx="10"/>
          </p:nvPr>
        </p:nvSpPr>
        <p:spPr>
          <a:xfrm>
            <a:off x="700346" y="6416675"/>
            <a:ext cx="1981200" cy="365125"/>
          </a:xfrm>
        </p:spPr>
        <p:txBody>
          <a:bodyPr/>
          <a:lstStyle/>
          <a:p>
            <a:fld id="{80DEC940-6B41-4600-B767-D701401263A5}" type="datetimeFigureOut">
              <a:rPr lang="ar-SA" smtClean="0"/>
              <a:t>06/06/36</a:t>
            </a:fld>
            <a:endParaRPr lang="ar-SA"/>
          </a:p>
        </p:txBody>
      </p:sp>
      <p:sp>
        <p:nvSpPr>
          <p:cNvPr id="19" name="Footer Placeholder 4"/>
          <p:cNvSpPr>
            <a:spLocks noGrp="1"/>
          </p:cNvSpPr>
          <p:nvPr>
            <p:ph type="ftr" sz="quarter" idx="11"/>
          </p:nvPr>
        </p:nvSpPr>
        <p:spPr>
          <a:xfrm>
            <a:off x="6012160" y="6416675"/>
            <a:ext cx="2895600" cy="365125"/>
          </a:xfrm>
        </p:spPr>
        <p:txBody>
          <a:bodyPr/>
          <a:lstStyle/>
          <a:p>
            <a:endParaRPr lang="ar-SA"/>
          </a:p>
        </p:txBody>
      </p:sp>
      <p:sp>
        <p:nvSpPr>
          <p:cNvPr id="20" name="Slide Number Placeholder 5"/>
          <p:cNvSpPr>
            <a:spLocks noGrp="1"/>
          </p:cNvSpPr>
          <p:nvPr>
            <p:ph type="sldNum" sz="quarter" idx="12"/>
          </p:nvPr>
        </p:nvSpPr>
        <p:spPr>
          <a:xfrm>
            <a:off x="179512" y="6416675"/>
            <a:ext cx="457200" cy="365125"/>
          </a:xfrm>
        </p:spPr>
        <p:txBody>
          <a:bodyPr/>
          <a:lstStyle/>
          <a:p>
            <a:fld id="{E58F6FF2-052F-4B7B-A6F7-AE29AC32A3ED}"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0" name="Freeform 9"/>
          <p:cNvSpPr/>
          <p:nvPr/>
        </p:nvSpPr>
        <p:spPr>
          <a:xfrm flipH="1">
            <a:off x="-195"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flipH="1">
            <a:off x="1907185"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2" name="Freeform 11"/>
          <p:cNvSpPr/>
          <p:nvPr/>
        </p:nvSpPr>
        <p:spPr>
          <a:xfrm flipH="1">
            <a:off x="1540813"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flipH="1">
            <a:off x="-196"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80DEC940-6B41-4600-B767-D701401263A5}" type="datetimeFigureOut">
              <a:rPr lang="ar-SA" smtClean="0"/>
              <a:t>06/06/36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58F6FF2-052F-4B7B-A6F7-AE29AC32A3ED}" type="slidenum">
              <a:rPr lang="ar-SA" smtClean="0"/>
              <a:t>‹#›</a:t>
            </a:fld>
            <a:endParaRPr lang="ar-SA"/>
          </a:p>
        </p:txBody>
      </p:sp>
      <p:sp>
        <p:nvSpPr>
          <p:cNvPr id="15" name="Content Placeholder 14"/>
          <p:cNvSpPr>
            <a:spLocks noGrp="1"/>
          </p:cNvSpPr>
          <p:nvPr>
            <p:ph sz="quarter" idx="13"/>
          </p:nvPr>
        </p:nvSpPr>
        <p:spPr>
          <a:xfrm>
            <a:off x="685800" y="2209800"/>
            <a:ext cx="3657600" cy="32004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6" name="Freeform 5"/>
          <p:cNvSpPr/>
          <p:nvPr/>
        </p:nvSpPr>
        <p:spPr>
          <a:xfrm flipH="1">
            <a:off x="1705770"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flipH="1">
            <a:off x="-2382"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Freeform 7"/>
          <p:cNvSpPr/>
          <p:nvPr/>
        </p:nvSpPr>
        <p:spPr>
          <a:xfrm flipH="1">
            <a:off x="1469929"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flipH="1">
            <a:off x="796"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80DEC940-6B41-4600-B767-D701401263A5}" type="datetimeFigureOut">
              <a:rPr lang="ar-SA" smtClean="0"/>
              <a:t>06/06/36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58F6FF2-052F-4B7B-A6F7-AE29AC32A3ED}"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5" name="Freeform 4"/>
          <p:cNvSpPr/>
          <p:nvPr/>
        </p:nvSpPr>
        <p:spPr>
          <a:xfrm flipH="1">
            <a:off x="-2382"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flipH="1">
            <a:off x="5858672"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flipH="1">
            <a:off x="796"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flipH="1">
            <a:off x="5718761"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0DEC940-6B41-4600-B767-D701401263A5}" type="datetimeFigureOut">
              <a:rPr lang="ar-SA" smtClean="0"/>
              <a:t>06/06/36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58F6FF2-052F-4B7B-A6F7-AE29AC32A3ED}"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6656" y="609600"/>
            <a:ext cx="3383280" cy="914400"/>
          </a:xfrm>
        </p:spPr>
        <p:txBody>
          <a:bodyPr anchor="b">
            <a:noAutofit/>
          </a:bodyPr>
          <a:lstStyle>
            <a:lvl1pPr algn="r">
              <a:defRPr sz="2200" b="0" i="0" cap="none" baseline="0">
                <a:solidFill>
                  <a:schemeClr val="tx2"/>
                </a:solidFill>
              </a:defRPr>
            </a:lvl1pPr>
          </a:lstStyle>
          <a:p>
            <a:r>
              <a:rPr lang="ar-SA" smtClean="0"/>
              <a:t>انقر لتحرير نمط العنوان الرئيسي</a:t>
            </a:r>
            <a:endParaRPr lang="en-US" dirty="0"/>
          </a:p>
        </p:txBody>
      </p:sp>
      <p:sp>
        <p:nvSpPr>
          <p:cNvPr id="8" name="Freeform 7"/>
          <p:cNvSpPr/>
          <p:nvPr/>
        </p:nvSpPr>
        <p:spPr>
          <a:xfrm flipH="1">
            <a:off x="1705770"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flipH="1">
            <a:off x="-2382"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Freeform 9"/>
          <p:cNvSpPr/>
          <p:nvPr/>
        </p:nvSpPr>
        <p:spPr>
          <a:xfrm flipH="1">
            <a:off x="1469929"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flipH="1">
            <a:off x="796"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0DEC940-6B41-4600-B767-D701401263A5}" type="datetimeFigureOut">
              <a:rPr lang="ar-SA" smtClean="0"/>
              <a:t>06/06/36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58F6FF2-052F-4B7B-A6F7-AE29AC32A3ED}" type="slidenum">
              <a:rPr lang="ar-SA" smtClean="0"/>
              <a:t>‹#›</a:t>
            </a:fld>
            <a:endParaRPr lang="ar-SA"/>
          </a:p>
        </p:txBody>
      </p:sp>
      <p:sp>
        <p:nvSpPr>
          <p:cNvPr id="13" name="Content Placeholder 12"/>
          <p:cNvSpPr>
            <a:spLocks noGrp="1"/>
          </p:cNvSpPr>
          <p:nvPr>
            <p:ph sz="quarter" idx="13"/>
          </p:nvPr>
        </p:nvSpPr>
        <p:spPr>
          <a:xfrm>
            <a:off x="4572000" y="609600"/>
            <a:ext cx="3886200" cy="41910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ar-SA" smtClean="0"/>
              <a:t>انقر لتحرير أنماط النص الرئيسي</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8" name="Freeform 7"/>
          <p:cNvSpPr/>
          <p:nvPr/>
        </p:nvSpPr>
        <p:spPr>
          <a:xfrm flipH="1">
            <a:off x="-195"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flipH="1">
            <a:off x="1907185"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Freeform 9"/>
          <p:cNvSpPr/>
          <p:nvPr/>
        </p:nvSpPr>
        <p:spPr>
          <a:xfrm flipH="1">
            <a:off x="1540813"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flipH="1">
            <a:off x="-196"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0DEC940-6B41-4600-B767-D701401263A5}" type="datetimeFigureOut">
              <a:rPr lang="ar-SA" smtClean="0"/>
              <a:t>06/06/36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58F6FF2-052F-4B7B-A6F7-AE29AC32A3ED}" type="slidenum">
              <a:rPr lang="ar-SA" smtClean="0"/>
              <a:t>‹#›</a:t>
            </a:fld>
            <a:endParaRPr lang="ar-SA"/>
          </a:p>
        </p:txBody>
      </p:sp>
      <p:sp>
        <p:nvSpPr>
          <p:cNvPr id="14" name="Title 1"/>
          <p:cNvSpPr>
            <a:spLocks noGrp="1"/>
          </p:cNvSpPr>
          <p:nvPr>
            <p:ph type="title"/>
          </p:nvPr>
        </p:nvSpPr>
        <p:spPr>
          <a:xfrm>
            <a:off x="676656" y="609600"/>
            <a:ext cx="3383280" cy="914400"/>
          </a:xfrm>
        </p:spPr>
        <p:txBody>
          <a:bodyPr anchor="b">
            <a:noAutofit/>
          </a:bodyPr>
          <a:lstStyle>
            <a:lvl1pPr algn="r">
              <a:defRPr sz="2200" b="0" i="0" cap="none" baseline="0">
                <a:solidFill>
                  <a:schemeClr val="tx2"/>
                </a:solidFill>
              </a:defRPr>
            </a:lvl1pPr>
          </a:lstStyle>
          <a:p>
            <a:r>
              <a:rPr lang="ar-SA" smtClean="0"/>
              <a:t>انقر لتحرير نمط العنوان الرئيسي</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ar-SA" smtClean="0"/>
              <a:t>انقر لتحرير أنماط النص الرئيسي</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2"/>
          </p:nvPr>
        </p:nvSpPr>
        <p:spPr>
          <a:xfrm>
            <a:off x="700346" y="6416675"/>
            <a:ext cx="1981200" cy="365125"/>
          </a:xfrm>
          <a:prstGeom prst="rect">
            <a:avLst/>
          </a:prstGeom>
        </p:spPr>
        <p:txBody>
          <a:bodyPr vert="horz" lIns="0" tIns="45720" rIns="0" bIns="0" rtlCol="0" anchor="b" anchorCtr="0"/>
          <a:lstStyle>
            <a:lvl1pPr algn="l" rtl="1">
              <a:defRPr lang="en-US" sz="900" kern="1200" cap="all" spc="110" baseline="0" smtClean="0">
                <a:solidFill>
                  <a:srgbClr val="4D4D4D"/>
                </a:solidFill>
                <a:latin typeface="+mn-lt"/>
                <a:ea typeface="+mn-ea"/>
                <a:cs typeface="+mn-cs"/>
              </a:defRPr>
            </a:lvl1pPr>
          </a:lstStyle>
          <a:p>
            <a:fld id="{80DEC940-6B41-4600-B767-D701401263A5}" type="datetimeFigureOut">
              <a:rPr lang="ar-SA" smtClean="0"/>
              <a:t>06/06/36</a:t>
            </a:fld>
            <a:endParaRPr lang="ar-SA"/>
          </a:p>
        </p:txBody>
      </p:sp>
      <p:sp>
        <p:nvSpPr>
          <p:cNvPr id="5" name="Footer Placeholder 4"/>
          <p:cNvSpPr>
            <a:spLocks noGrp="1"/>
          </p:cNvSpPr>
          <p:nvPr>
            <p:ph type="ftr" sz="quarter" idx="3"/>
          </p:nvPr>
        </p:nvSpPr>
        <p:spPr>
          <a:xfrm>
            <a:off x="6012160" y="6416675"/>
            <a:ext cx="2895600" cy="365125"/>
          </a:xfrm>
          <a:prstGeom prst="rect">
            <a:avLst/>
          </a:prstGeom>
        </p:spPr>
        <p:txBody>
          <a:bodyPr vert="horz" lIns="0" tIns="45720" rIns="0" bIns="0" rtlCol="0" anchor="b" anchorCtr="0"/>
          <a:lstStyle>
            <a:lvl1pPr algn="r" rtl="1">
              <a:defRPr sz="900" cap="all" spc="110" baseline="0">
                <a:solidFill>
                  <a:srgbClr val="4D4D4D"/>
                </a:solidFill>
              </a:defRPr>
            </a:lvl1pPr>
          </a:lstStyle>
          <a:p>
            <a:endParaRPr lang="ar-SA"/>
          </a:p>
        </p:txBody>
      </p:sp>
      <p:sp>
        <p:nvSpPr>
          <p:cNvPr id="6" name="Slide Number Placeholder 5"/>
          <p:cNvSpPr>
            <a:spLocks noGrp="1"/>
          </p:cNvSpPr>
          <p:nvPr>
            <p:ph type="sldNum" sz="quarter" idx="4"/>
          </p:nvPr>
        </p:nvSpPr>
        <p:spPr>
          <a:xfrm>
            <a:off x="179512" y="6416675"/>
            <a:ext cx="457200" cy="365125"/>
          </a:xfrm>
          <a:prstGeom prst="rect">
            <a:avLst/>
          </a:prstGeom>
        </p:spPr>
        <p:txBody>
          <a:bodyPr vert="horz" lIns="0" tIns="45720" rIns="0" bIns="0" rtlCol="0" anchor="b" anchorCtr="0"/>
          <a:lstStyle>
            <a:lvl1pPr algn="l" rtl="1">
              <a:defRPr sz="1100" b="1" baseline="0">
                <a:solidFill>
                  <a:srgbClr val="4D4D4D"/>
                </a:solidFill>
              </a:defRPr>
            </a:lvl1pPr>
          </a:lstStyle>
          <a:p>
            <a:fld id="{E58F6FF2-052F-4B7B-A6F7-AE29AC32A3ED}"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r" defTabSz="914400" rtl="1" eaLnBrk="1" latinLnBrk="0" hangingPunct="1">
        <a:spcBef>
          <a:spcPct val="0"/>
        </a:spcBef>
        <a:buNone/>
        <a:defRPr sz="3600" kern="1200" cap="all"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r" defTabSz="914400" rtl="1"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r" defTabSz="914400" rtl="1"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116632"/>
            <a:ext cx="8229600" cy="6009531"/>
          </a:xfrm>
        </p:spPr>
        <p:txBody>
          <a:bodyPr>
            <a:normAutofit fontScale="92500" lnSpcReduction="20000"/>
          </a:bodyPr>
          <a:lstStyle/>
          <a:p>
            <a:pPr algn="just"/>
            <a:r>
              <a:rPr lang="ar-SA" b="1" dirty="0" smtClean="0">
                <a:cs typeface="A- Amir 1" pitchFamily="2" charset="-78"/>
              </a:rPr>
              <a:t>معالي مدير الجامعة يستقبل منسوبي كلية التربية بالزلفي ويتسلم تقريرها السنوي</a:t>
            </a:r>
            <a:endParaRPr lang="en-US" b="1" dirty="0" smtClean="0">
              <a:cs typeface="A- Amir 1" pitchFamily="2" charset="-78"/>
            </a:endParaRPr>
          </a:p>
          <a:p>
            <a:pPr algn="just"/>
            <a:r>
              <a:rPr lang="ar-SA" b="1" dirty="0">
                <a:cs typeface="A- Amir 1" pitchFamily="2" charset="-78"/>
              </a:rPr>
              <a:t>     استقبل معالي مدير الجامعة الدكتور خالد بن سعد المقرن في مكتبه عميد ووكلاء ورؤساء أقسام كلية التربية بالزلفي، وفي بداية اللقاء رحب معاليه بقيادات الكلية الذين حضروا </a:t>
            </a:r>
            <a:r>
              <a:rPr lang="ar-SA" b="1" dirty="0" err="1">
                <a:cs typeface="A- Amir 1" pitchFamily="2" charset="-78"/>
              </a:rPr>
              <a:t>لإطلاع</a:t>
            </a:r>
            <a:r>
              <a:rPr lang="ar-SA" b="1" dirty="0">
                <a:cs typeface="A- Amir 1" pitchFamily="2" charset="-78"/>
              </a:rPr>
              <a:t> معاليه على أبرز إنجازات الكلية، ثم قدم عميد الكلية لمعاليه جزيل الشكر ووافر العرفان على الدعم الكبير الذي تلقاه الكلية؛ مما كان له الأثر البالغ في تنامي الكلية وانتظام عملها، وبعد ذلك قدم معاليه شكره لمنسوبي الكلية بعامة ولقياداتها خاصة على دقة المتابعة والاهتمام بشؤون الكلية في كافة </a:t>
            </a:r>
            <a:r>
              <a:rPr lang="ar-SA" b="1" dirty="0" err="1">
                <a:cs typeface="A- Amir 1" pitchFamily="2" charset="-78"/>
              </a:rPr>
              <a:t>مناشطها</a:t>
            </a:r>
            <a:r>
              <a:rPr lang="ar-SA" b="1" dirty="0">
                <a:cs typeface="A- Amir 1" pitchFamily="2" charset="-78"/>
              </a:rPr>
              <a:t> وفعالياتها، كما قدم شكره للعمل المنظم والاحترافية العالية والعمل الدؤوب بروح الفريق الواحد من الرجال والنساء في الكلية، وبين معاليه للحضور بأن الجامعة تفخر بإنجازات هذه الكلية التي دأبت على الإبداع والتميز، وبين لهم بأنه يتابع كل مناشط وفعاليات الكلية وهو في غاية الإعجاب بها، كما قدم معاليه العديد من التوجيهات واللفتات الأبوية التي أخذها الجميع بعين الاعتبار أثناء العمل، ومن أهمها الإخلاص في العمل، ومراعاة الله </a:t>
            </a:r>
            <a:r>
              <a:rPr lang="ar-SA" b="1" dirty="0" err="1">
                <a:cs typeface="A- Amir 1" pitchFamily="2" charset="-78"/>
              </a:rPr>
              <a:t>سبحانة</a:t>
            </a:r>
            <a:r>
              <a:rPr lang="ar-SA" b="1" dirty="0">
                <a:cs typeface="A- Amir 1" pitchFamily="2" charset="-78"/>
              </a:rPr>
              <a:t> وتعالى في كل تصرفاتنا، وأوصاهم بضرورة الإحسان إلى الناس وخدمتهم قدر الإمكان وأن ذلك من أشرف الأعمال التي يقوم بها الموظف في عمله.</a:t>
            </a:r>
            <a:endParaRPr lang="en-US" b="1" dirty="0">
              <a:cs typeface="A- Amir 1" pitchFamily="2" charset="-78"/>
            </a:endParaRPr>
          </a:p>
          <a:p>
            <a:pPr algn="just"/>
            <a:r>
              <a:rPr lang="ar-SA" b="1" dirty="0">
                <a:cs typeface="A- Amir 1" pitchFamily="2" charset="-78"/>
              </a:rPr>
              <a:t>   وفي نهاية اللقاء قدم سعادة عميد الكلية </a:t>
            </a:r>
            <a:r>
              <a:rPr lang="ar-SA" b="1" dirty="0" err="1">
                <a:cs typeface="A- Amir 1" pitchFamily="2" charset="-78"/>
              </a:rPr>
              <a:t>د.عبدالله</a:t>
            </a:r>
            <a:r>
              <a:rPr lang="ar-SA" b="1" dirty="0">
                <a:cs typeface="A- Amir 1" pitchFamily="2" charset="-78"/>
              </a:rPr>
              <a:t> </a:t>
            </a:r>
            <a:r>
              <a:rPr lang="ar-SA" b="1" dirty="0" err="1">
                <a:cs typeface="A- Amir 1" pitchFamily="2" charset="-78"/>
              </a:rPr>
              <a:t>السويكت</a:t>
            </a:r>
            <a:r>
              <a:rPr lang="ar-SA" b="1" dirty="0">
                <a:cs typeface="A- Amir 1" pitchFamily="2" charset="-78"/>
              </a:rPr>
              <a:t> لمعاليه التقرير السنوي لإنجازات الكلية للعام الجامعي ( 1434/</a:t>
            </a:r>
            <a:r>
              <a:rPr lang="ar-SA" b="1" dirty="0" err="1">
                <a:cs typeface="A- Amir 1" pitchFamily="2" charset="-78"/>
              </a:rPr>
              <a:t>1435ه</a:t>
            </a:r>
            <a:r>
              <a:rPr lang="ar-SA" b="1" dirty="0">
                <a:cs typeface="A- Amir 1" pitchFamily="2" charset="-78"/>
              </a:rPr>
              <a:t>ـ) ، الذي تضمن نتاج عام دراسي حافل بالإنجاز والتميز، كما تم إطلاع معاليه على أبرز الإنجازات التي تمت منذ بدء العام الجامعي الجديد، في كافة وكالات الكلية وأقسامها الأكاديمية والإدارية، ومنها : تقدم الكلية للاعتماد الأكاديمي لثلاثة أقسام، واختيار الكلية ضمن الكليات المتقدمة للاعتماد المؤسسي، ونمو أعضاء هيئة التدريس الذي بلغ حوالي 241 عضواً، والاحتفال قبل أيام قليلة بترقية 11 عضواً في مختلف المراتب العلمية، وتميز مناشط الطلاب والطالبات على نحو مغاير لما تم في الأيام الماضية، ثم التقطت الصور التذكارية لهذه المناسبة , ثم  شكر الجميعُ معاليه على متابعته المستمرة لأداء الكلية، ودعمه المتواصل </a:t>
            </a:r>
            <a:r>
              <a:rPr lang="ar-SA" b="1" dirty="0" err="1">
                <a:cs typeface="A- Amir 1" pitchFamily="2" charset="-78"/>
              </a:rPr>
              <a:t>لمناشطها</a:t>
            </a:r>
            <a:r>
              <a:rPr lang="ar-SA" b="1" dirty="0">
                <a:cs typeface="A- Amir 1" pitchFamily="2" charset="-78"/>
              </a:rPr>
              <a:t> ، وتخصيصه من وقته الثمين في الاستقبال والتوجيه .</a:t>
            </a:r>
            <a:endParaRPr lang="en-US" b="1" dirty="0">
              <a:cs typeface="A- Amir 1" pitchFamily="2" charset="-78"/>
            </a:endParaRPr>
          </a:p>
          <a:p>
            <a:pPr algn="just"/>
            <a:r>
              <a:rPr lang="ar-SA" b="1" dirty="0">
                <a:cs typeface="A- Amir 1" pitchFamily="2" charset="-78"/>
              </a:rPr>
              <a:t> </a:t>
            </a:r>
            <a:endParaRPr lang="en-US" b="1" dirty="0">
              <a:cs typeface="A- Amir 1" pitchFamily="2" charset="-78"/>
            </a:endParaRPr>
          </a:p>
          <a:p>
            <a:pPr marL="0" indent="0">
              <a:buNone/>
            </a:pPr>
            <a:endParaRPr lang="ar-SA" b="1" dirty="0"/>
          </a:p>
        </p:txBody>
      </p:sp>
    </p:spTree>
    <p:extLst>
      <p:ext uri="{BB962C8B-B14F-4D97-AF65-F5344CB8AC3E}">
        <p14:creationId xmlns:p14="http://schemas.microsoft.com/office/powerpoint/2010/main" val="2459325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052736"/>
            <a:ext cx="7200800" cy="4710961"/>
          </a:xfrm>
          <a:prstGeom prst="rect">
            <a:avLst/>
          </a:prstGeom>
          <a:noFill/>
          <a:ln>
            <a:noFill/>
          </a:ln>
        </p:spPr>
      </p:pic>
    </p:spTree>
    <p:extLst>
      <p:ext uri="{BB962C8B-B14F-4D97-AF65-F5344CB8AC3E}">
        <p14:creationId xmlns:p14="http://schemas.microsoft.com/office/powerpoint/2010/main" val="24173619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4e1e84653e149bbfe48e5e444e8755f76e078"/>
</p:tagLst>
</file>

<file path=ppt/theme/theme1.xml><?xml version="1.0" encoding="utf-8"?>
<a:theme xmlns:a="http://schemas.openxmlformats.org/drawingml/2006/main" name="urban pop_TP101859860">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TM01859862[[fn=موسيقى البوب]]</Template>
  <TotalTime>1</TotalTime>
  <Words>11</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urban pop_TP101859860</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2015-03-26T06:32:36Z</dcterms:created>
  <dcterms:modified xsi:type="dcterms:W3CDTF">2015-03-26T06:34:13Z</dcterms:modified>
</cp:coreProperties>
</file>