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86622C-4ED9-44A4-AD57-AE7668A02A4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82B9E-BCD4-4BF5-9B16-38E72F8EA420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86622C-4ED9-44A4-AD57-AE7668A02A4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82B9E-BCD4-4BF5-9B16-38E72F8EA42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86622C-4ED9-44A4-AD57-AE7668A02A4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82B9E-BCD4-4BF5-9B16-38E72F8EA42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86622C-4ED9-44A4-AD57-AE7668A02A4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82B9E-BCD4-4BF5-9B16-38E72F8EA42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86622C-4ED9-44A4-AD57-AE7668A02A4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82B9E-BCD4-4BF5-9B16-38E72F8EA420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86622C-4ED9-44A4-AD57-AE7668A02A4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82B9E-BCD4-4BF5-9B16-38E72F8EA42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86622C-4ED9-44A4-AD57-AE7668A02A4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82B9E-BCD4-4BF5-9B16-38E72F8EA42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86622C-4ED9-44A4-AD57-AE7668A02A4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82B9E-BCD4-4BF5-9B16-38E72F8EA42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86622C-4ED9-44A4-AD57-AE7668A02A4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82B9E-BCD4-4BF5-9B16-38E72F8EA420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86622C-4ED9-44A4-AD57-AE7668A02A4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82B9E-BCD4-4BF5-9B16-38E72F8EA42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86622C-4ED9-44A4-AD57-AE7668A02A4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82B9E-BCD4-4BF5-9B16-38E72F8EA420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986622C-4ED9-44A4-AD57-AE7668A02A4D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9282B9E-BCD4-4BF5-9B16-38E72F8EA420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SA" b="1" dirty="0"/>
              <a:t>طالبات اللغة الإنجليزية بكلية التربية بالزلفي يقومون بزيارة لشعبة توعية الجاليات</a:t>
            </a:r>
            <a:endParaRPr lang="en-US" dirty="0"/>
          </a:p>
          <a:p>
            <a:r>
              <a:rPr lang="ar-SA" b="1" dirty="0"/>
              <a:t>نظم مكتب وحدة التوجيه والإرشاد مؤخراً زيارة ميدانية لمقر شعبة توعية الجاليات بهدف إلقاء الضوء  على فئة حديثي العهد بالإسلام .</a:t>
            </a:r>
            <a:endParaRPr lang="en-US" dirty="0"/>
          </a:p>
          <a:p>
            <a:r>
              <a:rPr lang="ar-SA" b="1" dirty="0"/>
              <a:t>وبدأت هذه الزيارة باستضافة طالبات اللغة الإنجليزية في صالة الاستقبال بعد ذلك اصطحبت ممثلة الجمعية الطالبات بجولة تعريفة على أركان الشعبة تضمنت الاستطلاع على القاعة التدريسية للدعوة , والمكتبة العامة التي تضم العديد من الكتب بلغات مختلفة  للجاليات المقيمات بمختلف أجناسهم.</a:t>
            </a:r>
            <a:endParaRPr lang="en-US" dirty="0"/>
          </a:p>
          <a:p>
            <a:r>
              <a:rPr lang="ar-SA" b="1" dirty="0"/>
              <a:t>نهاية بالمعرض الذي يحتوي على مجموعه كبيرة من  الوسائل والهدايا والحقائب الدعوية. </a:t>
            </a:r>
            <a:endParaRPr lang="en-US" dirty="0"/>
          </a:p>
          <a:p>
            <a:r>
              <a:rPr lang="en-US" dirty="0"/>
              <a:t> </a:t>
            </a: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79118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26</Words>
  <Application>Microsoft Office PowerPoint</Application>
  <PresentationFormat>عرض على الشاشة (3:4)‏</PresentationFormat>
  <Paragraphs>5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انقلاب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2015-03-30T06:19:50Z</dcterms:created>
  <dcterms:modified xsi:type="dcterms:W3CDTF">2015-03-30T06:20:31Z</dcterms:modified>
</cp:coreProperties>
</file>