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73FB9699-6E3A-4335-B771-0FD3198136B2}" type="datetimeFigureOut">
              <a:rPr lang="ar-SA" smtClean="0"/>
              <a:t>10/06/36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0784A41D-3BDE-47C6-B46B-22C055C24884}"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3FB9699-6E3A-4335-B771-0FD3198136B2}"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784A41D-3BDE-47C6-B46B-22C055C24884}"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3FB9699-6E3A-4335-B771-0FD3198136B2}"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784A41D-3BDE-47C6-B46B-22C055C24884}"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3FB9699-6E3A-4335-B771-0FD3198136B2}"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784A41D-3BDE-47C6-B46B-22C055C24884}"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73FB9699-6E3A-4335-B771-0FD3198136B2}"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784A41D-3BDE-47C6-B46B-22C055C24884}"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73FB9699-6E3A-4335-B771-0FD3198136B2}" type="datetimeFigureOut">
              <a:rPr lang="ar-SA" smtClean="0"/>
              <a:t>10/06/36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784A41D-3BDE-47C6-B46B-22C055C24884}"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73FB9699-6E3A-4335-B771-0FD3198136B2}" type="datetimeFigureOut">
              <a:rPr lang="ar-SA" smtClean="0"/>
              <a:t>10/06/36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784A41D-3BDE-47C6-B46B-22C055C24884}"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73FB9699-6E3A-4335-B771-0FD3198136B2}" type="datetimeFigureOut">
              <a:rPr lang="ar-SA" smtClean="0"/>
              <a:t>10/06/36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784A41D-3BDE-47C6-B46B-22C055C24884}"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73FB9699-6E3A-4335-B771-0FD3198136B2}" type="datetimeFigureOut">
              <a:rPr lang="ar-SA" smtClean="0"/>
              <a:t>10/06/36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784A41D-3BDE-47C6-B46B-22C055C24884}"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73FB9699-6E3A-4335-B771-0FD3198136B2}" type="datetimeFigureOut">
              <a:rPr lang="ar-SA" smtClean="0"/>
              <a:t>10/06/36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784A41D-3BDE-47C6-B46B-22C055C24884}"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73FB9699-6E3A-4335-B771-0FD3198136B2}" type="datetimeFigureOut">
              <a:rPr lang="ar-SA" smtClean="0"/>
              <a:t>10/06/36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784A41D-3BDE-47C6-B46B-22C055C24884}"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3FB9699-6E3A-4335-B771-0FD3198136B2}" type="datetimeFigureOut">
              <a:rPr lang="ar-SA" smtClean="0"/>
              <a:t>10/06/36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784A41D-3BDE-47C6-B46B-22C055C24884}"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404664"/>
            <a:ext cx="8435280" cy="6453336"/>
          </a:xfrm>
        </p:spPr>
        <p:txBody>
          <a:bodyPr>
            <a:normAutofit fontScale="70000" lnSpcReduction="20000"/>
          </a:bodyPr>
          <a:lstStyle/>
          <a:p>
            <a:r>
              <a:rPr lang="ar-SA" b="1" dirty="0"/>
              <a:t>كلية التربية بالزلفي تقيم حفل تخريج طالباتها</a:t>
            </a:r>
            <a:endParaRPr lang="en-US" dirty="0"/>
          </a:p>
          <a:p>
            <a:r>
              <a:rPr lang="ar-SA" b="1" dirty="0"/>
              <a:t>على مسرح كلية التربية بالزلفي الجديد( أقسام الطالبات )، الذي تم تدشينه ضمن المشاريع التطويرية والتأهيلية التي افتتحها معالي مدير الجامعة يوم الثلاثاء  في 29/3/</a:t>
            </a:r>
            <a:r>
              <a:rPr lang="ar-SA" b="1" dirty="0" err="1"/>
              <a:t>1433ه</a:t>
            </a:r>
            <a:r>
              <a:rPr lang="ar-SA" b="1" dirty="0"/>
              <a:t>ـ ، تم بتوفيق من الله مساء يوم الثلاثاء : 24/6/</a:t>
            </a:r>
            <a:r>
              <a:rPr lang="ar-SA" b="1" dirty="0" err="1"/>
              <a:t>1433ه</a:t>
            </a:r>
            <a:r>
              <a:rPr lang="ar-SA" b="1" dirty="0"/>
              <a:t>ـ  وفي تمام الساعة السابعة حفل تخريج الدفعة (  الثالثة عشرة ) من طالبات كلية التربية بالزلفي للعام الجامعي </a:t>
            </a:r>
            <a:r>
              <a:rPr lang="ar-SA" b="1" dirty="0" err="1"/>
              <a:t>1432ه</a:t>
            </a:r>
            <a:r>
              <a:rPr lang="ar-SA" b="1" dirty="0"/>
              <a:t>ـ / </a:t>
            </a:r>
            <a:r>
              <a:rPr lang="ar-SA" b="1" dirty="0" err="1"/>
              <a:t>1433ه</a:t>
            </a:r>
            <a:r>
              <a:rPr lang="ar-SA" b="1" dirty="0"/>
              <a:t>ـ ، لتكتمل تنظيمات الحفل وفق المستوى المطلوب ليصل الحفل إلى أعلى درجات الإتقان ، و قد تم الانتهاء من تجهيز مسرح الحفل وساحاته والاستعداد له في وقت مبكر ، حيث احتوى برنامج الحفل على فقرات متعددة ألقتها </a:t>
            </a:r>
            <a:r>
              <a:rPr lang="ar-SA" b="1" dirty="0" err="1"/>
              <a:t>أ.شروق</a:t>
            </a:r>
            <a:r>
              <a:rPr lang="ar-SA" b="1" dirty="0"/>
              <a:t> الخميس ، بدأت بمسيرة للخريجات ، ثم تلاوة عطرة من القرآن الكريم  للخريجة : أروى العنقري ، تلا ذلك تسجيل لكلمة عميد القبول والتسجيل د. أحمد بن علي الرميح ، ومن ثم كلمة لعميد الكلية </a:t>
            </a:r>
            <a:r>
              <a:rPr lang="ar-SA" b="1" dirty="0" err="1"/>
              <a:t>د.عبدالله</a:t>
            </a:r>
            <a:r>
              <a:rPr lang="ar-SA" b="1" dirty="0"/>
              <a:t> </a:t>
            </a:r>
            <a:r>
              <a:rPr lang="ar-SA" b="1" dirty="0" err="1"/>
              <a:t>السويكت</a:t>
            </a:r>
            <a:r>
              <a:rPr lang="ar-SA" b="1" dirty="0"/>
              <a:t> ألقتها نيابة عنه وكيلة الكلية لشؤون الطالبات </a:t>
            </a:r>
            <a:r>
              <a:rPr lang="ar-SA" b="1" dirty="0" err="1"/>
              <a:t>أ.فاطمة</a:t>
            </a:r>
            <a:r>
              <a:rPr lang="ar-SA" b="1" dirty="0"/>
              <a:t> بنت أحمد الحمد ، عقب ذلك كلمة للخريجات ألقتها الخريجة : أفنان </a:t>
            </a:r>
            <a:r>
              <a:rPr lang="ar-SA" b="1" dirty="0" err="1"/>
              <a:t>الطوالة</a:t>
            </a:r>
            <a:r>
              <a:rPr lang="ar-SA" b="1" dirty="0"/>
              <a:t> ، وخلال الحفل تم تكريم الطالبات المتفوقات على مستوى الأقسام ، وبعض من أعضاء هيئة التدريس والمتميزات من الهيئة الإدارية ، واختتم الحفل برنامجه في الساعة التاسعة بمباركة الجميع والإشادة بالمجهودات والإنجازات لإنجاح هذا الحفل .</a:t>
            </a:r>
            <a:endParaRPr lang="en-US" dirty="0"/>
          </a:p>
          <a:p>
            <a:r>
              <a:rPr lang="ar-SA" b="1" dirty="0"/>
              <a:t>ويأتي تخريج هذه الدفعة من الطالبات لتحقيق الرسالة التي تؤديها الكلية ضمن الأهداف المرسومة لهذه الجامعة بمتابعة من عميد الكلية </a:t>
            </a:r>
            <a:r>
              <a:rPr lang="ar-SA" b="1" dirty="0" err="1"/>
              <a:t>ووكيلاتها</a:t>
            </a:r>
            <a:r>
              <a:rPr lang="ar-SA" b="1" dirty="0"/>
              <a:t> ورؤساء ومشرفات أقسامها ، وتوجيه مباشر من معالي مدير الجامعة </a:t>
            </a:r>
            <a:r>
              <a:rPr lang="ar-SA" b="1" dirty="0" err="1"/>
              <a:t>د.خالد</a:t>
            </a:r>
            <a:r>
              <a:rPr lang="ar-SA" b="1" dirty="0"/>
              <a:t> بن سعد المقرن ، في ظل الدعم اللامحدود ، والرعاية الكريمة من مقام خادم الحرمين الشريفين الملك عبدالله بن عبدالعزيز حفظه الله ورعاه  وولي عهده الأمين صاحب السمو الملكي الأمير نايف بن عبدالعزيز آل سعود للجامعات وطلابها وطالباتها ودعمهم الدائم لتطوير الجامعات وتقدمها ورقيها وفتح آفاق أرحب لخريجي وخريجات الجامعات ليسهموا في بناء هذا الوطن المعطاء .</a:t>
            </a:r>
            <a:endParaRPr lang="en-US" dirty="0"/>
          </a:p>
          <a:p>
            <a:pPr marL="0" indent="0">
              <a:buNone/>
            </a:pPr>
            <a:endParaRPr lang="ar-SA" dirty="0"/>
          </a:p>
        </p:txBody>
      </p:sp>
    </p:spTree>
    <p:extLst>
      <p:ext uri="{BB962C8B-B14F-4D97-AF65-F5344CB8AC3E}">
        <p14:creationId xmlns:p14="http://schemas.microsoft.com/office/powerpoint/2010/main" val="3976851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mu.edu.sa/sites/default/files/11_7.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09850" y="1957387"/>
            <a:ext cx="3924300" cy="2943225"/>
          </a:xfrm>
          <a:prstGeom prst="rect">
            <a:avLst/>
          </a:prstGeom>
          <a:noFill/>
          <a:ln>
            <a:noFill/>
          </a:ln>
        </p:spPr>
      </p:pic>
    </p:spTree>
    <p:extLst>
      <p:ext uri="{BB962C8B-B14F-4D97-AF65-F5344CB8AC3E}">
        <p14:creationId xmlns:p14="http://schemas.microsoft.com/office/powerpoint/2010/main" val="34758492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TotalTime>
  <Words>31</Words>
  <Application>Microsoft Office PowerPoint</Application>
  <PresentationFormat>عرض على الشاشة (3:4)‏</PresentationFormat>
  <Paragraphs>3</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2015-03-30T05:33:38Z</dcterms:created>
  <dcterms:modified xsi:type="dcterms:W3CDTF">2015-03-30T05:34:45Z</dcterms:modified>
</cp:coreProperties>
</file>