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EDBF460-9F95-4EAC-94E3-950997C1CB23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9BD46A4-4C5A-45E2-B095-CEC6CD501FE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043492" y="836712"/>
            <a:ext cx="7920996" cy="5688632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/>
              <a:t>كلية التربية بالزلفي تقيم دورة ( تحرير الخطابات )</a:t>
            </a:r>
            <a:endParaRPr lang="en-US" dirty="0"/>
          </a:p>
          <a:p>
            <a:r>
              <a:rPr lang="ar-SA" b="1" dirty="0"/>
              <a:t>     نظم قسم اللغة العربية بالتعاون مع وحدة مركز الجودة في يوم الثلاثاء 20/01/</a:t>
            </a:r>
            <a:r>
              <a:rPr lang="ar-SA" b="1" dirty="0" err="1"/>
              <a:t>1434ه</a:t>
            </a:r>
            <a:r>
              <a:rPr lang="ar-SA" b="1" dirty="0"/>
              <a:t> في كلية التربية بالزلفي دورة تدريبة بعنوان " تحرير الخطاب العربي " على مسرح مجمع الكليات بالزلفي، وافتتح الدورة عميد كلية التربية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، بحضور وكيل الكلية للدراسات والتطوير د. راشد بن حمود الثنيان ، ووكيل الكلية للشؤون التعليمية أ. جبر بن </a:t>
            </a:r>
            <a:r>
              <a:rPr lang="ar-SA" b="1" dirty="0" err="1"/>
              <a:t>ضويحي</a:t>
            </a:r>
            <a:r>
              <a:rPr lang="ar-SA" b="1" dirty="0"/>
              <a:t> الفحام ، ووكيل الكلية للشؤون التعليمية أ. ناصر بن عثمان العثمان ، ورؤساء الأقسام وعدد من أعضاء هيئة التدريس والموظفين .</a:t>
            </a:r>
            <a:endParaRPr lang="en-US" dirty="0"/>
          </a:p>
          <a:p>
            <a:r>
              <a:rPr lang="ar-SA" b="1" dirty="0"/>
              <a:t>      وألقى عميد الكلية كلمة ترحيبيه ، وحث الجميع على حضور مثل هذه الدورات التدريبية ، وعبر فيها عن سعادته بهذه المبادرة من قسم اللغة العربية ومركز الجودة ، وثمن هذا الجهد الذي يؤكد رسالة القسم تجاه الكلية ، وقد كان لهذه الدورة الحضور الفاعل والنقاشات المتبادلة من قبل أعضاء هيئة التدريس والموظفين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5025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34171552b54fc92ffeaf0a07498d6da7152281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9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2015-03-28T05:47:18Z</dcterms:created>
  <dcterms:modified xsi:type="dcterms:W3CDTF">2015-03-28T05:48:02Z</dcterms:modified>
</cp:coreProperties>
</file>