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custDataLst>
    <p:tags r:id="rId4"/>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BD0B48AF-A2F5-479D-8DCF-7113833E454C}"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BD0B48AF-A2F5-479D-8DCF-7113833E454C}"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BD0B48AF-A2F5-479D-8DCF-7113833E454C}"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D0B48AF-A2F5-479D-8DCF-7113833E454C}"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6A5FC325-C187-402E-A07B-6679C9542F77}" type="datetimeFigureOut">
              <a:rPr lang="ar-SA" smtClean="0"/>
              <a:t>07/06/36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BD0B48AF-A2F5-479D-8DCF-7113833E454C}"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6A5FC325-C187-402E-A07B-6679C9542F77}" type="datetimeFigureOut">
              <a:rPr lang="ar-SA" smtClean="0"/>
              <a:t>07/06/36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D0B48AF-A2F5-479D-8DCF-7113833E454C}"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332656"/>
            <a:ext cx="8229600" cy="5793507"/>
          </a:xfrm>
        </p:spPr>
        <p:txBody>
          <a:bodyPr>
            <a:normAutofit fontScale="70000" lnSpcReduction="20000"/>
          </a:bodyPr>
          <a:lstStyle/>
          <a:p>
            <a:r>
              <a:rPr lang="ar-SA" b="1" dirty="0"/>
              <a:t>كلية التربية بالزلفي تقيم دورة بعنوان ( نظرات لغوية في بعض الآيات القرآنية )</a:t>
            </a:r>
            <a:endParaRPr lang="en-US" dirty="0"/>
          </a:p>
          <a:p>
            <a:r>
              <a:rPr lang="ar-SA" b="1" dirty="0"/>
              <a:t>      نظم قسم اللغة العربية ندوة بعنوان  " نظرات لغوية في بعض الآيات القرآنية "  د. </a:t>
            </a:r>
            <a:r>
              <a:rPr lang="ar-SA" b="1" u="sng" dirty="0"/>
              <a:t>أنور الأفندي</a:t>
            </a:r>
            <a:r>
              <a:rPr lang="ar-SA" b="1" dirty="0"/>
              <a:t> أستاذ علم النحو والصرف ، يوم الأحد 18/01/</a:t>
            </a:r>
            <a:r>
              <a:rPr lang="ar-SA" b="1" dirty="0" err="1"/>
              <a:t>1434ه</a:t>
            </a:r>
            <a:r>
              <a:rPr lang="ar-SA" b="1" dirty="0"/>
              <a:t>ـ وذلك على مسرح مجمع الكليات بالزلفي.</a:t>
            </a:r>
            <a:endParaRPr lang="en-US" dirty="0"/>
          </a:p>
          <a:p>
            <a:r>
              <a:rPr lang="ar-SA" b="1" dirty="0"/>
              <a:t>    افتتح الدورة نيابة عن عميد الكلية سعادة وكيل الكلية للشؤون </a:t>
            </a:r>
            <a:r>
              <a:rPr lang="ar-SA" b="1" dirty="0" err="1"/>
              <a:t>الادارية</a:t>
            </a:r>
            <a:r>
              <a:rPr lang="ar-SA" b="1" dirty="0"/>
              <a:t> أ. ناصر بن عثمان العثمان ، وحضرها كل من رئيس قسم اللغة العربية سعادة د. فهد بن صالح الملحم ، ورئيس قسم الدراسات </a:t>
            </a:r>
            <a:r>
              <a:rPr lang="ar-SA" b="1" dirty="0" err="1"/>
              <a:t>الاسلامية</a:t>
            </a:r>
            <a:r>
              <a:rPr lang="ar-SA" b="1" dirty="0"/>
              <a:t> سعادة د. عبدالعزيز بن أحمد </a:t>
            </a:r>
            <a:r>
              <a:rPr lang="ar-SA" b="1" dirty="0" err="1"/>
              <a:t>العليوي</a:t>
            </a:r>
            <a:r>
              <a:rPr lang="ar-SA" b="1" dirty="0"/>
              <a:t> ،  ورئيس قسم العلوم التربوية سعادة د. عبدالله بن عواد الحربي ، ورئيس مركز الجودة سعادة د. عبدالحكيم رضوان ، وعدد من أعضاء هيئة التدريس ، ومدير شؤون الطلاب .</a:t>
            </a:r>
            <a:endParaRPr lang="en-US" dirty="0"/>
          </a:p>
          <a:p>
            <a:r>
              <a:rPr lang="ar-SA" b="1" dirty="0"/>
              <a:t>     وفي هذا اللقاء ألقى سعادة رئيس قسم اللغة العربية سعادة د. فهد بن صالح الملحم كلمة أوضح فيها أهمية مثل هذه اللقاءات والندوات وخاصة مثل هذه المواضيع اللغوية والمرتبطة بكتاب الله سبحانه وتعالى</a:t>
            </a:r>
            <a:endParaRPr lang="en-US" dirty="0"/>
          </a:p>
          <a:p>
            <a:r>
              <a:rPr lang="ar-SA" b="1" dirty="0"/>
              <a:t>ثم بعد ذلك تحدث د. أنور ، عن الأسرار اللغوية في بعض الآيات القرآنية وأوضح الإعجاز في الآيات القرآنية ،  كما تطرق إلى أبرز المعاني في لآيات المتشابهة مستعيناً في ذلك بالمعجم العربي ، وكتب التفسير ، والمراجع النحوية .</a:t>
            </a:r>
            <a:endParaRPr lang="en-US" dirty="0"/>
          </a:p>
          <a:p>
            <a:r>
              <a:rPr lang="ar-SA" b="1" dirty="0"/>
              <a:t>وأقيمت هذه الندوة لأقسام الطالبات يوم السبت 17/01/</a:t>
            </a:r>
            <a:r>
              <a:rPr lang="ar-SA" b="1" dirty="0" err="1"/>
              <a:t>1434ه</a:t>
            </a:r>
            <a:r>
              <a:rPr lang="ar-SA" b="1" dirty="0"/>
              <a:t>ـ .</a:t>
            </a:r>
            <a:endParaRPr lang="en-US" dirty="0"/>
          </a:p>
          <a:p>
            <a:pPr marL="0" indent="0">
              <a:buNone/>
            </a:pPr>
            <a:endParaRPr lang="ar-SA" dirty="0"/>
          </a:p>
        </p:txBody>
      </p:sp>
    </p:spTree>
    <p:extLst>
      <p:ext uri="{BB962C8B-B14F-4D97-AF65-F5344CB8AC3E}">
        <p14:creationId xmlns:p14="http://schemas.microsoft.com/office/powerpoint/2010/main" val="37857865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http://mu.edu.sa/sites/default/files/IMG_4513_0.JPG"/>
          <p:cNvPicPr/>
          <p:nvPr/>
        </p:nvPicPr>
        <p:blipFill>
          <a:blip r:embed="rId2">
            <a:extLst>
              <a:ext uri="{28A0092B-C50C-407E-A947-70E740481C1C}">
                <a14:useLocalDpi xmlns:a14="http://schemas.microsoft.com/office/drawing/2010/main" val="0"/>
              </a:ext>
            </a:extLst>
          </a:blip>
          <a:srcRect/>
          <a:stretch>
            <a:fillRect/>
          </a:stretch>
        </p:blipFill>
        <p:spPr bwMode="auto">
          <a:xfrm>
            <a:off x="1636077" y="1471612"/>
            <a:ext cx="5871845" cy="3914775"/>
          </a:xfrm>
          <a:prstGeom prst="rect">
            <a:avLst/>
          </a:prstGeom>
          <a:noFill/>
          <a:ln>
            <a:noFill/>
          </a:ln>
        </p:spPr>
      </p:pic>
    </p:spTree>
    <p:extLst>
      <p:ext uri="{BB962C8B-B14F-4D97-AF65-F5344CB8AC3E}">
        <p14:creationId xmlns:p14="http://schemas.microsoft.com/office/powerpoint/2010/main" val="118128945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4b727844bfbaabc4e40b394365808ad37973fc"/>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14</Words>
  <Application>Microsoft Office PowerPoint</Application>
  <PresentationFormat>عرض على الشاشة (3:4)‏</PresentationFormat>
  <Paragraphs>6</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2</cp:revision>
  <dcterms:created xsi:type="dcterms:W3CDTF">2015-03-27T06:03:16Z</dcterms:created>
  <dcterms:modified xsi:type="dcterms:W3CDTF">2015-03-27T06:04:04Z</dcterms:modified>
</cp:coreProperties>
</file>