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2A12BE-7B5C-4670-B622-2102DFF779D2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2F629B-61C7-4687-8B70-5CFD470D384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b="1" dirty="0"/>
              <a:t>ملتقى</a:t>
            </a:r>
            <a:r>
              <a:rPr lang="en-US" b="1" dirty="0"/>
              <a:t> </a:t>
            </a:r>
            <a:r>
              <a:rPr lang="ar-SA" b="1" dirty="0"/>
              <a:t>الضاد</a:t>
            </a:r>
            <a:endParaRPr lang="en-US" dirty="0"/>
          </a:p>
          <a:p>
            <a:r>
              <a:rPr lang="en-US" b="1" dirty="0"/>
              <a:t>  </a:t>
            </a:r>
            <a:r>
              <a:rPr lang="ar-SA" b="1" dirty="0" err="1"/>
              <a:t>اقام</a:t>
            </a:r>
            <a:r>
              <a:rPr lang="ar-SA" b="1" dirty="0"/>
              <a:t> قسم اللغة العربية نشاط بعنوان (ملتقى</a:t>
            </a:r>
            <a:r>
              <a:rPr lang="en-US" b="1" dirty="0"/>
              <a:t> </a:t>
            </a:r>
            <a:r>
              <a:rPr lang="ar-SA" b="1" dirty="0"/>
              <a:t>الضاد</a:t>
            </a:r>
            <a:r>
              <a:rPr lang="en-US" b="1" dirty="0"/>
              <a:t>) </a:t>
            </a:r>
            <a:r>
              <a:rPr lang="ar-SA" b="1" dirty="0"/>
              <a:t>يومي السبت والأحد 4-5 /5 /</a:t>
            </a:r>
            <a:r>
              <a:rPr lang="ar-SA" b="1" dirty="0" err="1"/>
              <a:t>1434ه</a:t>
            </a:r>
            <a:r>
              <a:rPr lang="ar-SA" b="1" dirty="0"/>
              <a:t>ـ حيث افتتح المعرض المصاحب للمهرجان سعادة عميد الكلية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ورئيس القسم سعادة </a:t>
            </a:r>
            <a:r>
              <a:rPr lang="ar-SA" b="1" dirty="0" err="1"/>
              <a:t>د.فهد</a:t>
            </a:r>
            <a:r>
              <a:rPr lang="ar-SA" b="1" dirty="0"/>
              <a:t> بن صالح الملحم ،ومشاركة أعضاء هيئة التدريس بالكلية ، حيث نال المعرض إعجاب الحضور</a:t>
            </a:r>
            <a:r>
              <a:rPr lang="en-US" b="1" dirty="0"/>
              <a:t> .  </a:t>
            </a:r>
            <a:r>
              <a:rPr lang="ar-SA" b="1" dirty="0"/>
              <a:t>وفي يوم الأحد الموافق 5/5/</a:t>
            </a:r>
            <a:r>
              <a:rPr lang="ar-SA" b="1" dirty="0" err="1"/>
              <a:t>1434ه</a:t>
            </a:r>
            <a:r>
              <a:rPr lang="ar-SA" b="1" dirty="0"/>
              <a:t>ـ بدأت الفعاليات بقسم الطالبات ، حيث كانت البداية بتلاوة من آيات الذكر الحكيم ثم كلمة القسم عن اللغة العربية قدمتها </a:t>
            </a:r>
            <a:r>
              <a:rPr lang="ar-SA" b="1" dirty="0" err="1"/>
              <a:t>د.عبيرعبد</a:t>
            </a:r>
            <a:r>
              <a:rPr lang="ar-SA" b="1" dirty="0"/>
              <a:t> الصادق ثم كلمة عن نشأة اللغة العربية قدمتها د. ثروت </a:t>
            </a:r>
            <a:r>
              <a:rPr lang="ar-SA" b="1" dirty="0" err="1"/>
              <a:t>عبدالطوالبة</a:t>
            </a:r>
            <a:r>
              <a:rPr lang="ar-SA" b="1" dirty="0"/>
              <a:t> ثم مشاركة </a:t>
            </a:r>
            <a:r>
              <a:rPr lang="ar-SA" b="1" dirty="0" err="1"/>
              <a:t>الاستاذه</a:t>
            </a:r>
            <a:r>
              <a:rPr lang="ar-SA" b="1" dirty="0"/>
              <a:t> نسيبة السليمان بعبارات عن العربية ومن ثم مشاركات المدارس ، حيث شاركت المدرسة الحادية عشرة، بمشاركة إبداعية ، فمشاركة للطالبة هند السويد تمثلت بقصيدة عن ( جمال اللغة العربية</a:t>
            </a:r>
            <a:r>
              <a:rPr lang="en-US" b="1" dirty="0"/>
              <a:t> )</a:t>
            </a:r>
            <a:r>
              <a:rPr lang="ar-SA" b="1" dirty="0"/>
              <a:t>، فمشاركة </a:t>
            </a:r>
            <a:r>
              <a:rPr lang="ar-SA" b="1" dirty="0" err="1"/>
              <a:t>للطالة</a:t>
            </a:r>
            <a:r>
              <a:rPr lang="ar-SA" b="1" dirty="0"/>
              <a:t> بشاير </a:t>
            </a:r>
            <a:r>
              <a:rPr lang="ar-SA" b="1" dirty="0" err="1"/>
              <a:t>الضويحي</a:t>
            </a:r>
            <a:r>
              <a:rPr lang="ar-SA" b="1" dirty="0"/>
              <a:t> توضح الربط بين ( اللغة العربية )و( القرآن الكريم ) ، وبعدها مشاركة للمدرسة الثامنة الثانوية كمال اللغة العربية وضحت أنها لغة ليس لها طفولة </a:t>
            </a:r>
            <a:r>
              <a:rPr lang="ar-SA" b="1" dirty="0" err="1"/>
              <a:t>ولاشيخوخة</a:t>
            </a:r>
            <a:r>
              <a:rPr lang="ar-SA" b="1" dirty="0"/>
              <a:t> وكما قال ابن تيمية رحمة الله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 </a:t>
            </a:r>
            <a:r>
              <a:rPr lang="ar-SA" b="1" dirty="0"/>
              <a:t>فأن اللسان العربي شعار الإسلام وأهله ،واللغات من أعظم شعائر الإسلام والأمم التي بها يتميزون ) ومن هنا كانت مشاركة مدرسة ابتدائية علقة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وبقى أن نقول إن لغتنا تنادينا وتعاتبنا على لسان شاعرنا حافظ إبراهيم قائلة</a:t>
            </a:r>
            <a:r>
              <a:rPr lang="en-US" b="1" dirty="0"/>
              <a:t> 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فَيا وَيحَكُم أَبلى وَتَبلى مَحاسِني............ ....وَمِنكُم وَإِن عَزَّ الدَواءُ أَساتي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فَلا تَكِلوني لِلزَمانِ فَإِنَّنــــــــــي............... ....أَخافُ عَلَيكُم أَن تَحِينَ وَفاتي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402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IMG_76516666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71500"/>
            <a:ext cx="38100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8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7e8db5c75913bf5bc4404ba957fceccadab63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2015-03-27T05:37:12Z</dcterms:created>
  <dcterms:modified xsi:type="dcterms:W3CDTF">2015-03-27T05:38:20Z</dcterms:modified>
</cp:coreProperties>
</file>