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</p:sldIdLst>
  <p:sldSz cx="9144000" cy="6858000" type="screen4x3"/>
  <p:notesSz cx="6858000" cy="9144000"/>
  <p:custDataLst>
    <p:tags r:id="rId4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عنوان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22" name="عنوان فرعي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A12BE-7B5C-4670-B622-2102DFF779D2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20" name="عنصر نائب للتذييل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10" name="عنصر نائب لرقم الشريحة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F629B-61C7-4687-8B70-5CFD470D3849}" type="slidenum">
              <a:rPr lang="ar-SA" smtClean="0"/>
              <a:t>‹#›</a:t>
            </a:fld>
            <a:endParaRPr lang="ar-SA"/>
          </a:p>
        </p:txBody>
      </p:sp>
      <p:sp>
        <p:nvSpPr>
          <p:cNvPr id="8" name="شكل بيضاوي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A12BE-7B5C-4670-B622-2102DFF779D2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F629B-61C7-4687-8B70-5CFD470D38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A12BE-7B5C-4670-B622-2102DFF779D2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F629B-61C7-4687-8B70-5CFD470D38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A12BE-7B5C-4670-B622-2102DFF779D2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F629B-61C7-4687-8B70-5CFD470D38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مستطيل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A12BE-7B5C-4670-B622-2102DFF779D2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F629B-61C7-4687-8B70-5CFD470D3849}" type="slidenum">
              <a:rPr lang="ar-SA" smtClean="0"/>
              <a:t>‹#›</a:t>
            </a:fld>
            <a:endParaRPr lang="ar-SA"/>
          </a:p>
        </p:txBody>
      </p:sp>
      <p:sp>
        <p:nvSpPr>
          <p:cNvPr id="10" name="مستطيل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شكل بيضاوي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A12BE-7B5C-4670-B622-2102DFF779D2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F629B-61C7-4687-8B70-5CFD470D38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A12BE-7B5C-4670-B622-2102DFF779D2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F629B-61C7-4687-8B70-5CFD470D38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A12BE-7B5C-4670-B622-2102DFF779D2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F629B-61C7-4687-8B70-5CFD470D38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مستطيل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A12BE-7B5C-4670-B622-2102DFF779D2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F629B-61C7-4687-8B70-5CFD470D3849}" type="slidenum">
              <a:rPr lang="ar-SA" smtClean="0"/>
              <a:t>‹#›</a:t>
            </a:fld>
            <a:endParaRPr lang="ar-SA"/>
          </a:p>
        </p:txBody>
      </p:sp>
      <p:sp>
        <p:nvSpPr>
          <p:cNvPr id="6" name="مستطيل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A12BE-7B5C-4670-B622-2102DFF779D2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F629B-61C7-4687-8B70-5CFD470D3849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82A12BE-7B5C-4670-B622-2102DFF779D2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C2F629B-61C7-4687-8B70-5CFD470D3849}" type="slidenum">
              <a:rPr lang="ar-SA" smtClean="0"/>
              <a:t>‹#›</a:t>
            </a:fld>
            <a:endParaRPr lang="ar-SA"/>
          </a:p>
        </p:txBody>
      </p:sp>
      <p:sp>
        <p:nvSpPr>
          <p:cNvPr id="8" name="مستطيل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ar-SA" smtClean="0"/>
              <a:t>انقر فوق الأيقونة لإضافة صورة</a:t>
            </a:r>
            <a:endParaRPr kumimoji="0" lang="en-US" dirty="0"/>
          </a:p>
        </p:txBody>
      </p:sp>
      <p:sp>
        <p:nvSpPr>
          <p:cNvPr id="9" name="مخطط انسيابي: معالجة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مخطط انسيابي: معالجة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دائري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شكل بيضاوي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دائرة مجوفة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مستطيل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عنصر نائب للعنوان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9" name="عنصر نائب للنص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24" name="عنصر نائب للتاريخ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C82A12BE-7B5C-4670-B622-2102DFF779D2}" type="datetimeFigureOut">
              <a:rPr lang="ar-SA" smtClean="0"/>
              <a:t>07/06/36</a:t>
            </a:fld>
            <a:endParaRPr lang="ar-SA"/>
          </a:p>
        </p:txBody>
      </p:sp>
      <p:sp>
        <p:nvSpPr>
          <p:cNvPr id="10" name="عنصر نائب للتذييل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SA"/>
          </a:p>
        </p:txBody>
      </p:sp>
      <p:sp>
        <p:nvSpPr>
          <p:cNvPr id="22" name="عنصر نائب لرقم الشريحة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C2F629B-61C7-4687-8B70-5CFD470D3849}" type="slidenum">
              <a:rPr lang="ar-SA" smtClean="0"/>
              <a:t>‹#›</a:t>
            </a:fld>
            <a:endParaRPr lang="ar-SA"/>
          </a:p>
        </p:txBody>
      </p:sp>
      <p:sp>
        <p:nvSpPr>
          <p:cNvPr id="15" name="مستطيل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عنصر نائب للمحتوى 4"/>
          <p:cNvSpPr>
            <a:spLocks noGrp="1"/>
          </p:cNvSpPr>
          <p:nvPr>
            <p:ph idx="1"/>
          </p:nvPr>
        </p:nvSpPr>
        <p:spPr>
          <a:xfrm>
            <a:off x="395536" y="260648"/>
            <a:ext cx="8229600" cy="648072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ar-SA" b="1" dirty="0"/>
              <a:t>ملتقى</a:t>
            </a:r>
            <a:r>
              <a:rPr lang="en-US" b="1" dirty="0"/>
              <a:t> </a:t>
            </a:r>
            <a:r>
              <a:rPr lang="ar-SA" b="1" dirty="0"/>
              <a:t>الضاد</a:t>
            </a:r>
            <a:endParaRPr lang="en-US" dirty="0"/>
          </a:p>
          <a:p>
            <a:r>
              <a:rPr lang="en-US" b="1" dirty="0"/>
              <a:t>  </a:t>
            </a:r>
            <a:r>
              <a:rPr lang="ar-SA" b="1" dirty="0" err="1"/>
              <a:t>اقام</a:t>
            </a:r>
            <a:r>
              <a:rPr lang="ar-SA" b="1" dirty="0"/>
              <a:t> قسم اللغة العربية نشاط بعنوان (ملتقى</a:t>
            </a:r>
            <a:r>
              <a:rPr lang="en-US" b="1" dirty="0"/>
              <a:t> </a:t>
            </a:r>
            <a:r>
              <a:rPr lang="ar-SA" b="1" dirty="0"/>
              <a:t>الضاد</a:t>
            </a:r>
            <a:r>
              <a:rPr lang="en-US" b="1" dirty="0"/>
              <a:t>) </a:t>
            </a:r>
            <a:r>
              <a:rPr lang="ar-SA" b="1" dirty="0"/>
              <a:t>يومي السبت والأحد 4-5 /5 /</a:t>
            </a:r>
            <a:r>
              <a:rPr lang="ar-SA" b="1" dirty="0" err="1"/>
              <a:t>1434ه</a:t>
            </a:r>
            <a:r>
              <a:rPr lang="ar-SA" b="1" dirty="0"/>
              <a:t>ـ حيث افتتح المعرض المصاحب للمهرجان سعادة عميد الكلية د. عبدالله بن خليفة </a:t>
            </a:r>
            <a:r>
              <a:rPr lang="ar-SA" b="1" dirty="0" err="1"/>
              <a:t>السويكت</a:t>
            </a:r>
            <a:r>
              <a:rPr lang="ar-SA" b="1" dirty="0"/>
              <a:t> ورئيس القسم سعادة </a:t>
            </a:r>
            <a:r>
              <a:rPr lang="ar-SA" b="1" dirty="0" err="1"/>
              <a:t>د.فهد</a:t>
            </a:r>
            <a:r>
              <a:rPr lang="ar-SA" b="1" dirty="0"/>
              <a:t> بن صالح الملحم ،ومشاركة أعضاء هيئة التدريس بالكلية ، حيث نال المعرض إعجاب الحضور</a:t>
            </a:r>
            <a:r>
              <a:rPr lang="en-US" b="1" dirty="0"/>
              <a:t> .  </a:t>
            </a:r>
            <a:r>
              <a:rPr lang="ar-SA" b="1" dirty="0"/>
              <a:t>وفي يوم الأحد الموافق 5/5/</a:t>
            </a:r>
            <a:r>
              <a:rPr lang="ar-SA" b="1" dirty="0" err="1"/>
              <a:t>1434ه</a:t>
            </a:r>
            <a:r>
              <a:rPr lang="ar-SA" b="1" dirty="0"/>
              <a:t>ـ بدأت الفعاليات بقسم الطالبات ، حيث كانت البداية بتلاوة من آيات الذكر الحكيم ثم كلمة القسم عن اللغة العربية قدمتها </a:t>
            </a:r>
            <a:r>
              <a:rPr lang="ar-SA" b="1" dirty="0" err="1"/>
              <a:t>د.عبيرعبد</a:t>
            </a:r>
            <a:r>
              <a:rPr lang="ar-SA" b="1" dirty="0"/>
              <a:t> الصادق ثم كلمة عن نشأة اللغة العربية قدمتها د. ثروت </a:t>
            </a:r>
            <a:r>
              <a:rPr lang="ar-SA" b="1" dirty="0" err="1"/>
              <a:t>عبدالطوالبة</a:t>
            </a:r>
            <a:r>
              <a:rPr lang="ar-SA" b="1" dirty="0"/>
              <a:t> ثم مشاركة </a:t>
            </a:r>
            <a:r>
              <a:rPr lang="ar-SA" b="1" dirty="0" err="1"/>
              <a:t>الاستاذه</a:t>
            </a:r>
            <a:r>
              <a:rPr lang="ar-SA" b="1" dirty="0"/>
              <a:t> نسيبة السليمان بعبارات عن العربية ومن ثم مشاركات المدارس ، حيث شاركت المدرسة الحادية عشرة، بمشاركة إبداعية ، فمشاركة للطالبة هند السويد تمثلت بقصيدة عن ( جمال اللغة العربية</a:t>
            </a:r>
            <a:r>
              <a:rPr lang="en-US" b="1" dirty="0"/>
              <a:t> )</a:t>
            </a:r>
            <a:r>
              <a:rPr lang="ar-SA" b="1" dirty="0"/>
              <a:t>، فمشاركة </a:t>
            </a:r>
            <a:r>
              <a:rPr lang="ar-SA" b="1" dirty="0" err="1"/>
              <a:t>للطالة</a:t>
            </a:r>
            <a:r>
              <a:rPr lang="ar-SA" b="1" dirty="0"/>
              <a:t> بشاير </a:t>
            </a:r>
            <a:r>
              <a:rPr lang="ar-SA" b="1" dirty="0" err="1"/>
              <a:t>الضويحي</a:t>
            </a:r>
            <a:r>
              <a:rPr lang="ar-SA" b="1" dirty="0"/>
              <a:t> توضح الربط بين ( اللغة العربية )و( القرآن الكريم ) ، وبعدها مشاركة للمدرسة الثامنة الثانوية كمال اللغة العربية وضحت أنها لغة ليس لها طفولة </a:t>
            </a:r>
            <a:r>
              <a:rPr lang="ar-SA" b="1" dirty="0" err="1"/>
              <a:t>ولاشيخوخة</a:t>
            </a:r>
            <a:r>
              <a:rPr lang="ar-SA" b="1" dirty="0"/>
              <a:t> وكما قال ابن تيمية رحمة الله</a:t>
            </a:r>
            <a:r>
              <a:rPr lang="en-US" b="1" dirty="0"/>
              <a:t>: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en-US" b="1" dirty="0"/>
              <a:t>( </a:t>
            </a:r>
            <a:r>
              <a:rPr lang="ar-SA" b="1" dirty="0"/>
              <a:t>فأن اللسان العربي شعار الإسلام وأهله ،واللغات من أعظم شعائر الإسلام والأمم التي بها يتميزون ) ومن هنا كانت مشاركة مدرسة ابتدائية علقة</a:t>
            </a:r>
            <a:r>
              <a:rPr lang="en-US" b="1" dirty="0"/>
              <a:t> .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وبقى أن نقول إن لغتنا تنادينا وتعاتبنا على لسان شاعرنا حافظ إبراهيم قائلة</a:t>
            </a:r>
            <a:r>
              <a:rPr lang="en-US" b="1" dirty="0"/>
              <a:t> :</a:t>
            </a:r>
            <a:br>
              <a:rPr lang="en-US" b="1" dirty="0"/>
            </a:b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فَيا وَيحَكُم أَبلى وَتَبلى مَحاسِني............ ....وَمِنكُم وَإِن عَزَّ الدَواءُ أَساتي</a:t>
            </a:r>
            <a:r>
              <a:rPr lang="en-US" b="1" dirty="0"/>
              <a:t/>
            </a:r>
            <a:br>
              <a:rPr lang="en-US" b="1" dirty="0"/>
            </a:br>
            <a:r>
              <a:rPr lang="ar-SA" b="1" dirty="0"/>
              <a:t>فَلا تَكِلوني لِلزَمانِ فَإِنَّنــــــــــي............... ....أَخافُ عَلَيكُم أَن تَحِينَ وَفاتي</a:t>
            </a:r>
            <a:endParaRPr lang="en-US" dirty="0"/>
          </a:p>
          <a:p>
            <a:pPr marL="0" indent="0">
              <a:buNone/>
            </a:pPr>
            <a:endParaRPr lang="ar-SA" dirty="0"/>
          </a:p>
        </p:txBody>
      </p:sp>
    </p:spTree>
    <p:extLst>
      <p:ext uri="{BB962C8B-B14F-4D97-AF65-F5344CB8AC3E}">
        <p14:creationId xmlns:p14="http://schemas.microsoft.com/office/powerpoint/2010/main" val="31402674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صورة 3" descr="http://mu.edu.sa/sites/default/files/mu_standardIMG_765166666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571500"/>
            <a:ext cx="3810000" cy="5715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028355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b77e8db5c75913bf5bc4404ba957fceccadab632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انقلاب">
  <a:themeElements>
    <a:clrScheme name="انقلاب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انقلاب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انقلاب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</TotalTime>
  <Words>1</Words>
  <Application>Microsoft Office PowerPoint</Application>
  <PresentationFormat>عرض على الشاشة (3:4)‏</PresentationFormat>
  <Paragraphs>2</Paragraphs>
  <Slides>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2</vt:i4>
      </vt:variant>
    </vt:vector>
  </HeadingPairs>
  <TitlesOfParts>
    <vt:vector size="3" baseType="lpstr">
      <vt:lpstr>انقلاب</vt:lpstr>
      <vt:lpstr>عرض تقديمي في PowerPoint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</cp:revision>
  <dcterms:created xsi:type="dcterms:W3CDTF">2015-03-27T05:37:12Z</dcterms:created>
  <dcterms:modified xsi:type="dcterms:W3CDTF">2015-03-27T05:38:20Z</dcterms:modified>
</cp:coreProperties>
</file>