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7\Desktop\وكالة الدراسات\u0625u0639u0644u0627u0646 u0627u0644u062Fu0648u0631u0629  u0627u0644u062Cu062Fu064Au062F u062Cu062Fu0627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6135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2015-04-30T04:07:26Z</dcterms:created>
  <dcterms:modified xsi:type="dcterms:W3CDTF">2015-04-30T04:10:40Z</dcterms:modified>
</cp:coreProperties>
</file>