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D55B5EC-41C0-4E89-8C9B-CCC4D5743868}"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D55B5EC-41C0-4E89-8C9B-CCC4D5743868}"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D55B5EC-41C0-4E89-8C9B-CCC4D5743868}"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D55B5EC-41C0-4E89-8C9B-CCC4D574386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FB736F2-8C47-474E-B318-3A8B1F731AD6}"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D55B5EC-41C0-4E89-8C9B-CCC4D5743868}"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FB736F2-8C47-474E-B318-3A8B1F731AD6}"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D55B5EC-41C0-4E89-8C9B-CCC4D5743868}"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92500" lnSpcReduction="20000"/>
          </a:bodyPr>
          <a:lstStyle/>
          <a:p>
            <a:pPr rtl="0" fontAlgn="t"/>
            <a:r>
              <a:rPr lang="en-US" b="1" dirty="0"/>
              <a:t>College of Education Students Visit </a:t>
            </a:r>
            <a:r>
              <a:rPr lang="en-US" b="1" dirty="0" err="1"/>
              <a:t>Zilfi</a:t>
            </a:r>
            <a:r>
              <a:rPr lang="en-US" b="1" dirty="0"/>
              <a:t> Hippodrome.</a:t>
            </a:r>
            <a:endParaRPr lang="en-US" dirty="0"/>
          </a:p>
          <a:p>
            <a:pPr rtl="0"/>
            <a:r>
              <a:rPr lang="en-US" b="1" dirty="0"/>
              <a:t>The Student Activity Unit at the College of Education in </a:t>
            </a:r>
            <a:r>
              <a:rPr lang="en-US" b="1" dirty="0" err="1"/>
              <a:t>Zulfi</a:t>
            </a:r>
            <a:r>
              <a:rPr lang="en-US" b="1" dirty="0"/>
              <a:t> organized a visit to the hippodrome on Sunday 18/05/1436 AH. The purpose of the visit was to accustom students to seeing the horses and attending horse races as part of the teachings of the Religion of Islam. Students enjoyed their time and thanked the Student activity Unit for its effort and care for them.</a:t>
            </a:r>
            <a:endParaRPr lang="en-US" dirty="0"/>
          </a:p>
          <a:p>
            <a:endParaRPr lang="ar-SA" dirty="0"/>
          </a:p>
        </p:txBody>
      </p:sp>
    </p:spTree>
    <p:extLst>
      <p:ext uri="{BB962C8B-B14F-4D97-AF65-F5344CB8AC3E}">
        <p14:creationId xmlns:p14="http://schemas.microsoft.com/office/powerpoint/2010/main" val="6090988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76</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2015-04-15T03:44:27Z</dcterms:created>
  <dcterms:modified xsi:type="dcterms:W3CDTF">2015-04-15T03:48:41Z</dcterms:modified>
</cp:coreProperties>
</file>