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4A774251-B5DC-4D7A-82D3-D2C34760E7E9}" type="datetimeFigureOut">
              <a:rPr lang="ar-SA" smtClean="0"/>
              <a:t>15/06/36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75E42CD4-C4B5-46BD-8A14-1DCEAF284DC5}"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A774251-B5DC-4D7A-82D3-D2C34760E7E9}"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5E42CD4-C4B5-46BD-8A14-1DCEAF284DC5}"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A774251-B5DC-4D7A-82D3-D2C34760E7E9}"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5E42CD4-C4B5-46BD-8A14-1DCEAF284DC5}"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A774251-B5DC-4D7A-82D3-D2C34760E7E9}"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5E42CD4-C4B5-46BD-8A14-1DCEAF284DC5}"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4A774251-B5DC-4D7A-82D3-D2C34760E7E9}"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75E42CD4-C4B5-46BD-8A14-1DCEAF284DC5}"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A774251-B5DC-4D7A-82D3-D2C34760E7E9}"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5E42CD4-C4B5-46BD-8A14-1DCEAF284DC5}"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4A774251-B5DC-4D7A-82D3-D2C34760E7E9}" type="datetimeFigureOut">
              <a:rPr lang="ar-SA" smtClean="0"/>
              <a:t>15/06/36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75E42CD4-C4B5-46BD-8A14-1DCEAF284DC5}"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4A774251-B5DC-4D7A-82D3-D2C34760E7E9}" type="datetimeFigureOut">
              <a:rPr lang="ar-SA" smtClean="0"/>
              <a:t>15/06/36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75E42CD4-C4B5-46BD-8A14-1DCEAF284DC5}"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4A774251-B5DC-4D7A-82D3-D2C34760E7E9}" type="datetimeFigureOut">
              <a:rPr lang="ar-SA" smtClean="0"/>
              <a:t>15/06/36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75E42CD4-C4B5-46BD-8A14-1DCEAF284DC5}"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A774251-B5DC-4D7A-82D3-D2C34760E7E9}"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5E42CD4-C4B5-46BD-8A14-1DCEAF284DC5}"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4A774251-B5DC-4D7A-82D3-D2C34760E7E9}"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75E42CD4-C4B5-46BD-8A14-1DCEAF284DC5}"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A774251-B5DC-4D7A-82D3-D2C34760E7E9}" type="datetimeFigureOut">
              <a:rPr lang="ar-SA" smtClean="0"/>
              <a:t>15/06/36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5E42CD4-C4B5-46BD-8A14-1DCEAF284DC5}"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fontScale="90000"/>
          </a:bodyPr>
          <a:lstStyle/>
          <a:p>
            <a:pPr algn="ctr"/>
            <a:r>
              <a:rPr lang="en-US" sz="4400" b="1" dirty="0">
                <a:effectLst/>
                <a:latin typeface="Times New Roman"/>
                <a:ea typeface="Times New Roman"/>
              </a:rPr>
              <a:t>Hope without pain</a:t>
            </a:r>
            <a:r>
              <a:rPr lang="en-US" sz="3600" dirty="0">
                <a:effectLst/>
                <a:latin typeface="Times New Roman"/>
                <a:ea typeface="Times New Roman"/>
              </a:rPr>
              <a:t/>
            </a:r>
            <a:br>
              <a:rPr lang="en-US" sz="3600" dirty="0">
                <a:effectLst/>
                <a:latin typeface="Times New Roman"/>
                <a:ea typeface="Times New Roman"/>
              </a:rPr>
            </a:br>
            <a:endParaRPr lang="ar-SA" dirty="0"/>
          </a:p>
        </p:txBody>
      </p:sp>
      <p:sp>
        <p:nvSpPr>
          <p:cNvPr id="5" name="عنصر نائب للمحتوى 4"/>
          <p:cNvSpPr>
            <a:spLocks noGrp="1"/>
          </p:cNvSpPr>
          <p:nvPr>
            <p:ph idx="1"/>
          </p:nvPr>
        </p:nvSpPr>
        <p:spPr>
          <a:xfrm>
            <a:off x="1043608" y="1124744"/>
            <a:ext cx="7890080" cy="5616624"/>
          </a:xfrm>
        </p:spPr>
        <p:txBody>
          <a:bodyPr>
            <a:noAutofit/>
          </a:bodyPr>
          <a:lstStyle/>
          <a:p>
            <a:pPr algn="just" rtl="0"/>
            <a:r>
              <a:rPr lang="en-US" sz="2800" dirty="0">
                <a:latin typeface="Times New Roman"/>
                <a:ea typeface="Times New Roman"/>
              </a:rPr>
              <a:t>On Tuesday 28 \ 5 \ 1434 AH, The Activity Department of the Faculty of Education of </a:t>
            </a:r>
            <a:r>
              <a:rPr lang="en-US" sz="2800" dirty="0" err="1">
                <a:latin typeface="Times New Roman"/>
                <a:ea typeface="Times New Roman"/>
              </a:rPr>
              <a:t>Zulfi</a:t>
            </a:r>
            <a:r>
              <a:rPr lang="en-US" sz="2800" dirty="0">
                <a:latin typeface="Times New Roman"/>
                <a:ea typeface="Times New Roman"/>
              </a:rPr>
              <a:t> had organized a program entitled (hope without pain) in the faculty theater where   Dr. Nora Abu </a:t>
            </a:r>
            <a:r>
              <a:rPr lang="en-US" sz="2800" dirty="0" err="1">
                <a:latin typeface="Times New Roman"/>
                <a:ea typeface="Times New Roman"/>
              </a:rPr>
              <a:t>Ennour</a:t>
            </a:r>
            <a:r>
              <a:rPr lang="en-US" sz="2800" dirty="0">
                <a:latin typeface="Times New Roman"/>
                <a:ea typeface="Times New Roman"/>
              </a:rPr>
              <a:t> held a health seminar on (breast cancer, its cells, its symptoms and treatment).</a:t>
            </a:r>
          </a:p>
          <a:p>
            <a:pPr algn="just" rtl="0"/>
            <a:r>
              <a:rPr lang="en-US" sz="2800" dirty="0">
                <a:latin typeface="Times New Roman"/>
                <a:ea typeface="Times New Roman"/>
              </a:rPr>
              <a:t>This was accompanied by department contributions. The Department of Home Economics and guidance participated with a pink and white painted corner bearing the program logo. CDs, brochures and water bottles bearing the same slogan were distributed.</a:t>
            </a:r>
          </a:p>
          <a:p>
            <a:pPr algn="just" rtl="0"/>
            <a:endParaRPr lang="ar-SA" sz="2800" dirty="0"/>
          </a:p>
        </p:txBody>
      </p:sp>
    </p:spTree>
    <p:extLst>
      <p:ext uri="{BB962C8B-B14F-4D97-AF65-F5344CB8AC3E}">
        <p14:creationId xmlns:p14="http://schemas.microsoft.com/office/powerpoint/2010/main" val="4253143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115616" y="0"/>
            <a:ext cx="8028384" cy="6858000"/>
          </a:xfrm>
        </p:spPr>
        <p:txBody>
          <a:bodyPr>
            <a:noAutofit/>
          </a:bodyPr>
          <a:lstStyle/>
          <a:p>
            <a:pPr lvl="0" algn="just" rtl="0">
              <a:buClr>
                <a:srgbClr val="3891A7"/>
              </a:buClr>
            </a:pPr>
            <a:r>
              <a:rPr lang="en-US" sz="2800" dirty="0">
                <a:solidFill>
                  <a:prstClr val="black"/>
                </a:solidFill>
                <a:latin typeface="Times New Roman"/>
                <a:ea typeface="Times New Roman"/>
              </a:rPr>
              <a:t>Important information about breast cancer was presented. The corner also included a hospitality section which contained some kinds of sweets, nuts and juices all wrapped with the program logo</a:t>
            </a:r>
            <a:r>
              <a:rPr lang="en-US" sz="2800" dirty="0" smtClean="0">
                <a:solidFill>
                  <a:prstClr val="black"/>
                </a:solidFill>
                <a:latin typeface="Times New Roman"/>
                <a:ea typeface="Times New Roman"/>
              </a:rPr>
              <a:t>.</a:t>
            </a:r>
            <a:endParaRPr lang="en-US" sz="2800" dirty="0" smtClean="0">
              <a:latin typeface="Times New Roman"/>
              <a:ea typeface="Times New Roman"/>
            </a:endParaRPr>
          </a:p>
          <a:p>
            <a:pPr algn="just" rtl="0"/>
            <a:r>
              <a:rPr lang="en-US" sz="2800" dirty="0" smtClean="0">
                <a:latin typeface="Times New Roman"/>
                <a:ea typeface="Times New Roman"/>
              </a:rPr>
              <a:t>Departments </a:t>
            </a:r>
            <a:r>
              <a:rPr lang="en-US" sz="2800" dirty="0">
                <a:latin typeface="Times New Roman"/>
                <a:ea typeface="Times New Roman"/>
              </a:rPr>
              <a:t>of Computing, physics, educational sciences and studies guidance and counseling diploma also contributed with brochures, sweets and others.</a:t>
            </a:r>
          </a:p>
          <a:p>
            <a:pPr algn="just" rtl="0"/>
            <a:r>
              <a:rPr lang="en-US" sz="2800" dirty="0">
                <a:latin typeface="Times New Roman"/>
                <a:ea typeface="Times New Roman"/>
              </a:rPr>
              <a:t>Mathematics Department participated by distributing copies of the Holy Koran on which the following phrase was written: no treatment for cancer has been yet revealed however, there is a real treatment that has not been discovered by many which is the Koran. Leaflets to increase awareness about the disease were also distributed.</a:t>
            </a:r>
          </a:p>
          <a:p>
            <a:pPr algn="just" rtl="0"/>
            <a:endParaRPr lang="ar-SA" sz="2800" dirty="0"/>
          </a:p>
        </p:txBody>
      </p:sp>
    </p:spTree>
    <p:extLst>
      <p:ext uri="{BB962C8B-B14F-4D97-AF65-F5344CB8AC3E}">
        <p14:creationId xmlns:p14="http://schemas.microsoft.com/office/powerpoint/2010/main" val="3103918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43608" y="188640"/>
            <a:ext cx="7992888" cy="6669360"/>
          </a:xfrm>
        </p:spPr>
        <p:txBody>
          <a:bodyPr>
            <a:noAutofit/>
          </a:bodyPr>
          <a:lstStyle/>
          <a:p>
            <a:pPr lvl="0" algn="just" rtl="0">
              <a:buClr>
                <a:srgbClr val="3891A7"/>
              </a:buClr>
            </a:pPr>
            <a:r>
              <a:rPr lang="en-US" sz="2600" dirty="0">
                <a:solidFill>
                  <a:prstClr val="black"/>
                </a:solidFill>
                <a:latin typeface="Times New Roman"/>
                <a:ea typeface="Times New Roman"/>
              </a:rPr>
              <a:t>The Arabic Department also participated in this program through a conference delivered by Professor: Lamia </a:t>
            </a:r>
            <a:r>
              <a:rPr lang="en-US" sz="2600" dirty="0" err="1">
                <a:solidFill>
                  <a:prstClr val="black"/>
                </a:solidFill>
                <a:latin typeface="Times New Roman"/>
                <a:ea typeface="Times New Roman"/>
              </a:rPr>
              <a:t>Albrooan</a:t>
            </a:r>
            <a:r>
              <a:rPr lang="en-US" sz="2600" dirty="0">
                <a:solidFill>
                  <a:prstClr val="black"/>
                </a:solidFill>
                <a:latin typeface="Times New Roman"/>
                <a:ea typeface="Times New Roman"/>
              </a:rPr>
              <a:t> in which she spoke about breast cancer, methods of prevention and treatment. The female students of the department also participated with leaflets, brochures and banners carrying the campaign slogan “hope without pain” for students of the Faculty supplementary building.</a:t>
            </a:r>
          </a:p>
          <a:p>
            <a:pPr lvl="0" algn="just" rtl="0">
              <a:buClr>
                <a:srgbClr val="3891A7"/>
              </a:buClr>
            </a:pPr>
            <a:r>
              <a:rPr lang="en-US" sz="2600" dirty="0">
                <a:solidFill>
                  <a:prstClr val="black"/>
                </a:solidFill>
                <a:latin typeface="Times New Roman"/>
                <a:ea typeface="Times New Roman"/>
              </a:rPr>
              <a:t>The preparation of the Department of Arabic Language: Mai </a:t>
            </a:r>
            <a:r>
              <a:rPr lang="en-US" sz="2600" dirty="0" err="1">
                <a:solidFill>
                  <a:prstClr val="black"/>
                </a:solidFill>
                <a:latin typeface="Times New Roman"/>
                <a:ea typeface="Times New Roman"/>
              </a:rPr>
              <a:t>Sakran</a:t>
            </a:r>
            <a:endParaRPr lang="en-US" sz="2600" dirty="0">
              <a:solidFill>
                <a:prstClr val="black"/>
              </a:solidFill>
              <a:latin typeface="Times New Roman"/>
              <a:ea typeface="Times New Roman"/>
            </a:endParaRPr>
          </a:p>
          <a:p>
            <a:pPr lvl="0" algn="just" rtl="0">
              <a:buClr>
                <a:srgbClr val="3891A7"/>
              </a:buClr>
            </a:pPr>
            <a:r>
              <a:rPr lang="en-US" sz="2600" dirty="0">
                <a:solidFill>
                  <a:prstClr val="black"/>
                </a:solidFill>
                <a:latin typeface="Times New Roman"/>
                <a:ea typeface="Times New Roman"/>
              </a:rPr>
              <a:t>English Language Department participants distributed brochures, CDs to raise awareness about the disease, bottles of water and sweets with slogans and tips.</a:t>
            </a:r>
          </a:p>
          <a:p>
            <a:pPr lvl="0" algn="just" rtl="0">
              <a:buClr>
                <a:srgbClr val="3891A7"/>
              </a:buClr>
            </a:pPr>
            <a:r>
              <a:rPr lang="en-US" sz="2600" dirty="0">
                <a:solidFill>
                  <a:prstClr val="black"/>
                </a:solidFill>
                <a:latin typeface="Times New Roman"/>
                <a:ea typeface="Times New Roman"/>
              </a:rPr>
              <a:t>Female students participated with sayings and writings about the campaign.</a:t>
            </a:r>
          </a:p>
          <a:p>
            <a:pPr algn="l" rtl="0"/>
            <a:endParaRPr lang="ar-SA" sz="2600" dirty="0"/>
          </a:p>
        </p:txBody>
      </p:sp>
    </p:spTree>
    <p:extLst>
      <p:ext uri="{BB962C8B-B14F-4D97-AF65-F5344CB8AC3E}">
        <p14:creationId xmlns:p14="http://schemas.microsoft.com/office/powerpoint/2010/main" val="2729347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mu.edu.sa/sites/default/files/20130409_092539AAAA111111%29_0.jp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p:spPr>
      </p:pic>
    </p:spTree>
    <p:extLst>
      <p:ext uri="{BB962C8B-B14F-4D97-AF65-F5344CB8AC3E}">
        <p14:creationId xmlns:p14="http://schemas.microsoft.com/office/powerpoint/2010/main" val="376645628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TotalTime>
  <Words>257</Words>
  <Application>Microsoft Office PowerPoint</Application>
  <PresentationFormat>عرض على الشاشة (3:4)‏</PresentationFormat>
  <Paragraphs>10</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انقلاب</vt:lpstr>
      <vt:lpstr>Hope without pain </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Hope without pain </dc:title>
  <dc:creator>Mu</dc:creator>
  <cp:lastModifiedBy>Mu</cp:lastModifiedBy>
  <cp:revision>1</cp:revision>
  <dcterms:created xsi:type="dcterms:W3CDTF">2015-04-04T13:34:02Z</dcterms:created>
  <dcterms:modified xsi:type="dcterms:W3CDTF">2015-04-04T13:40:06Z</dcterms:modified>
</cp:coreProperties>
</file>