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7" name="Date Placeholder 6"/>
          <p:cNvSpPr>
            <a:spLocks noGrp="1"/>
          </p:cNvSpPr>
          <p:nvPr>
            <p:ph type="dt" sz="half" idx="10"/>
          </p:nvPr>
        </p:nvSpPr>
        <p:spPr/>
        <p:txBody>
          <a:bodyPr/>
          <a:lstStyle/>
          <a:p>
            <a:fld id="{9A823673-4B64-4280-8A6C-A05C481310A8}" type="datetimeFigureOut">
              <a:rPr lang="ar-SA" smtClean="0"/>
              <a:t>16/06/36</a:t>
            </a:fld>
            <a:endParaRPr lang="ar-SA"/>
          </a:p>
        </p:txBody>
      </p:sp>
      <p:sp>
        <p:nvSpPr>
          <p:cNvPr id="8" name="Slide Number Placeholder 7"/>
          <p:cNvSpPr>
            <a:spLocks noGrp="1"/>
          </p:cNvSpPr>
          <p:nvPr>
            <p:ph type="sldNum" sz="quarter" idx="11"/>
          </p:nvPr>
        </p:nvSpPr>
        <p:spPr/>
        <p:txBody>
          <a:bodyPr/>
          <a:lstStyle/>
          <a:p>
            <a:fld id="{506FABE4-0DB3-4F0E-8811-553362C078B4}" type="slidenum">
              <a:rPr lang="ar-SA" smtClean="0"/>
              <a:t>‹#›</a:t>
            </a:fld>
            <a:endParaRPr lang="ar-SA"/>
          </a:p>
        </p:txBody>
      </p:sp>
      <p:sp>
        <p:nvSpPr>
          <p:cNvPr id="9" name="Footer Placeholder 8"/>
          <p:cNvSpPr>
            <a:spLocks noGrp="1"/>
          </p:cNvSpPr>
          <p:nvPr>
            <p:ph type="ftr" sz="quarter" idx="12"/>
          </p:nvPr>
        </p:nvSpPr>
        <p:spPr/>
        <p:txBody>
          <a:bodyPr/>
          <a:lstStyle/>
          <a:p>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9A823673-4B64-4280-8A6C-A05C481310A8}"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06FABE4-0DB3-4F0E-8811-553362C078B4}"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9A823673-4B64-4280-8A6C-A05C481310A8}"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06FABE4-0DB3-4F0E-8811-553362C078B4}"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4" name="Date Placeholder 3"/>
          <p:cNvSpPr>
            <a:spLocks noGrp="1"/>
          </p:cNvSpPr>
          <p:nvPr>
            <p:ph type="dt" sz="half" idx="10"/>
          </p:nvPr>
        </p:nvSpPr>
        <p:spPr/>
        <p:txBody>
          <a:bodyPr/>
          <a:lstStyle/>
          <a:p>
            <a:fld id="{9A823673-4B64-4280-8A6C-A05C481310A8}"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06FABE4-0DB3-4F0E-8811-553362C078B4}"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A823673-4B64-4280-8A6C-A05C481310A8}"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06FABE4-0DB3-4F0E-8811-553362C078B4}" type="slidenum">
              <a:rPr lang="ar-SA" smtClean="0"/>
              <a:t>‹#›</a:t>
            </a:fld>
            <a:endParaRPr lang="ar-SA"/>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5" name="Date Placeholder 4"/>
          <p:cNvSpPr>
            <a:spLocks noGrp="1"/>
          </p:cNvSpPr>
          <p:nvPr>
            <p:ph type="dt" sz="half" idx="10"/>
          </p:nvPr>
        </p:nvSpPr>
        <p:spPr/>
        <p:txBody>
          <a:bodyPr/>
          <a:lstStyle/>
          <a:p>
            <a:fld id="{9A823673-4B64-4280-8A6C-A05C481310A8}"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06FABE4-0DB3-4F0E-8811-553362C078B4}" type="slidenum">
              <a:rPr lang="ar-SA" smtClean="0"/>
              <a:t>‹#›</a:t>
            </a:fld>
            <a:endParaRPr lang="ar-SA"/>
          </a:p>
        </p:txBody>
      </p:sp>
      <p:sp>
        <p:nvSpPr>
          <p:cNvPr id="9" name="Content Placeholder 8"/>
          <p:cNvSpPr>
            <a:spLocks noGrp="1"/>
          </p:cNvSpPr>
          <p:nvPr>
            <p:ph sz="quarter" idx="13"/>
          </p:nvPr>
        </p:nvSpPr>
        <p:spPr>
          <a:xfrm>
            <a:off x="365760" y="1600200"/>
            <a:ext cx="4041648" cy="452628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9A823673-4B64-4280-8A6C-A05C481310A8}"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506FABE4-0DB3-4F0E-8811-553362C078B4}" type="slidenum">
              <a:rPr lang="ar-SA" smtClean="0"/>
              <a:t>‹#›</a:t>
            </a:fld>
            <a:endParaRPr lang="ar-SA"/>
          </a:p>
        </p:txBody>
      </p:sp>
      <p:sp>
        <p:nvSpPr>
          <p:cNvPr id="11" name="Content Placeholder 10"/>
          <p:cNvSpPr>
            <a:spLocks noGrp="1"/>
          </p:cNvSpPr>
          <p:nvPr>
            <p:ph sz="quarter" idx="13"/>
          </p:nvPr>
        </p:nvSpPr>
        <p:spPr>
          <a:xfrm>
            <a:off x="457200" y="2212848"/>
            <a:ext cx="4041648" cy="391363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A823673-4B64-4280-8A6C-A05C481310A8}"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06FABE4-0DB3-4F0E-8811-553362C078B4}"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23673-4B64-4280-8A6C-A05C481310A8}"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506FABE4-0DB3-4F0E-8811-553362C078B4}"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A823673-4B64-4280-8A6C-A05C481310A8}"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06FABE4-0DB3-4F0E-8811-553362C078B4}"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A823673-4B64-4280-8A6C-A05C481310A8}"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06FABE4-0DB3-4F0E-8811-553362C078B4}"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A823673-4B64-4280-8A6C-A05C481310A8}" type="datetimeFigureOut">
              <a:rPr lang="ar-SA" smtClean="0"/>
              <a:t>16/06/36</a:t>
            </a:fld>
            <a:endParaRPr lang="ar-SA"/>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ar-SA"/>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506FABE4-0DB3-4F0E-8811-553362C078B4}" type="slidenum">
              <a:rPr lang="ar-SA" smtClean="0"/>
              <a:t>‹#›</a:t>
            </a:fld>
            <a:endParaRPr lang="ar-SA"/>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57200" y="0"/>
            <a:ext cx="8229600" cy="1340768"/>
          </a:xfrm>
        </p:spPr>
        <p:txBody>
          <a:bodyPr/>
          <a:lstStyle/>
          <a:p>
            <a:pPr fontAlgn="t">
              <a:lnSpc>
                <a:spcPts val="2400"/>
              </a:lnSpc>
            </a:pPr>
            <a:r>
              <a:rPr lang="en-US" sz="3200" b="1" dirty="0" smtClean="0">
                <a:solidFill>
                  <a:srgbClr val="000000"/>
                </a:solidFill>
                <a:effectLst/>
                <a:latin typeface="Times New Roman"/>
                <a:ea typeface="Times New Roman"/>
              </a:rPr>
              <a:t>The College of Education </a:t>
            </a:r>
            <a:r>
              <a:rPr lang="en-US" sz="3200" b="1" dirty="0" err="1" smtClean="0">
                <a:solidFill>
                  <a:srgbClr val="000000"/>
                </a:solidFill>
                <a:effectLst/>
                <a:latin typeface="Times New Roman"/>
                <a:ea typeface="Times New Roman"/>
              </a:rPr>
              <a:t>Zulfi</a:t>
            </a:r>
            <a:r>
              <a:rPr lang="en-US" sz="3200" b="1" dirty="0" smtClean="0">
                <a:solidFill>
                  <a:srgbClr val="000000"/>
                </a:solidFill>
                <a:effectLst/>
                <a:latin typeface="Times New Roman"/>
                <a:ea typeface="Times New Roman"/>
              </a:rPr>
              <a:t> is organizing an open meeting for its employees outside after work time</a:t>
            </a:r>
            <a:endParaRPr lang="ar-SA" sz="3200" dirty="0"/>
          </a:p>
        </p:txBody>
      </p:sp>
      <p:sp>
        <p:nvSpPr>
          <p:cNvPr id="5" name="عنصر نائب للمحتوى 4"/>
          <p:cNvSpPr>
            <a:spLocks noGrp="1"/>
          </p:cNvSpPr>
          <p:nvPr>
            <p:ph idx="1"/>
          </p:nvPr>
        </p:nvSpPr>
        <p:spPr>
          <a:xfrm>
            <a:off x="0" y="1412776"/>
            <a:ext cx="9144000" cy="5445224"/>
          </a:xfrm>
        </p:spPr>
        <p:txBody>
          <a:bodyPr>
            <a:normAutofit/>
          </a:bodyPr>
          <a:lstStyle/>
          <a:p>
            <a:pPr marL="0" indent="0" algn="just" rtl="0">
              <a:buNone/>
            </a:pPr>
            <a:r>
              <a:rPr lang="en-US" sz="2600" b="1" dirty="0">
                <a:solidFill>
                  <a:schemeClr val="tx2">
                    <a:lumMod val="75000"/>
                  </a:schemeClr>
                </a:solidFill>
                <a:latin typeface="Times New Roman"/>
                <a:ea typeface="Times New Roman"/>
              </a:rPr>
              <a:t>In its endeavor to reinforce human relationships and to corroborate productivity of its attributors, the College of Education in </a:t>
            </a:r>
            <a:r>
              <a:rPr lang="en-US" sz="2600" b="1" dirty="0" err="1">
                <a:solidFill>
                  <a:schemeClr val="tx2">
                    <a:lumMod val="75000"/>
                  </a:schemeClr>
                </a:solidFill>
                <a:latin typeface="Times New Roman"/>
                <a:ea typeface="Times New Roman"/>
              </a:rPr>
              <a:t>Zulfi</a:t>
            </a:r>
            <a:r>
              <a:rPr lang="en-US" sz="2600" b="1" dirty="0">
                <a:solidFill>
                  <a:schemeClr val="tx2">
                    <a:lumMod val="75000"/>
                  </a:schemeClr>
                </a:solidFill>
                <a:latin typeface="Times New Roman"/>
                <a:ea typeface="Times New Roman"/>
              </a:rPr>
              <a:t> set an open meeting in the evening with the presence of its employees after work time. The college’s employees from all the agencies, departments, and administrative units were present in the meeting, as well as the college’s representative, such as vice-deans and heads of departments, who expressed their happiness and gratitude, the thing that exemplified a special supplement to the event. The meeting encompassed an open word by the dean through which he thanked his colleagues for accepting the invitation and for their positive interaction with the meeting. </a:t>
            </a:r>
            <a:endParaRPr lang="ar-SA" sz="2600" dirty="0">
              <a:solidFill>
                <a:schemeClr val="tx2">
                  <a:lumMod val="75000"/>
                </a:schemeClr>
              </a:solidFill>
            </a:endParaRPr>
          </a:p>
        </p:txBody>
      </p:sp>
    </p:spTree>
    <p:extLst>
      <p:ext uri="{BB962C8B-B14F-4D97-AF65-F5344CB8AC3E}">
        <p14:creationId xmlns:p14="http://schemas.microsoft.com/office/powerpoint/2010/main" val="3320693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Autofit/>
          </a:bodyPr>
          <a:lstStyle/>
          <a:p>
            <a:pPr marL="0" lvl="0" indent="0" algn="just" rtl="0">
              <a:buNone/>
            </a:pPr>
            <a:r>
              <a:rPr lang="en-US" sz="2600" b="1" dirty="0">
                <a:solidFill>
                  <a:schemeClr val="tx2">
                    <a:lumMod val="75000"/>
                  </a:schemeClr>
                </a:solidFill>
                <a:latin typeface="Times New Roman"/>
                <a:ea typeface="Times New Roman"/>
              </a:rPr>
              <a:t>He also presented his thanks for their successful efforts during the last year that led to a number of accomplishments that helped the college to promote and become among the most important ones. Afterwards, the dean clarified that this meeting aims at establishing close relationships between colleagues – who promise to conduct administrative affairs- outside the scope of work. Finally, the dean presented his thanks to the Public Relations for organizing the beneficial meeting, then, the college’s agents and masters showed a great delight for this special meeting and for the achievements that it will bring for the college. After that, the floor was open for any inquiries concerning the college and ways to develop administrative work. Consequently, many great ideas that might be of great help in further developing the college in a way that guarantees harmony between both educational and administrative bodies were suggested .</a:t>
            </a:r>
            <a:endParaRPr lang="en-US" sz="2600" dirty="0">
              <a:solidFill>
                <a:schemeClr val="tx2">
                  <a:lumMod val="75000"/>
                </a:schemeClr>
              </a:solidFill>
              <a:latin typeface="Times New Roman"/>
              <a:ea typeface="Times New Roman"/>
            </a:endParaRPr>
          </a:p>
          <a:p>
            <a:endParaRPr lang="ar-SA" sz="2600" dirty="0">
              <a:solidFill>
                <a:schemeClr val="tx2">
                  <a:lumMod val="75000"/>
                </a:schemeClr>
              </a:solidFill>
            </a:endParaRPr>
          </a:p>
        </p:txBody>
      </p:sp>
    </p:spTree>
    <p:extLst>
      <p:ext uri="{BB962C8B-B14F-4D97-AF65-F5344CB8AC3E}">
        <p14:creationId xmlns:p14="http://schemas.microsoft.com/office/powerpoint/2010/main" val="21352695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دير تنفيذي">
  <a:themeElements>
    <a:clrScheme name="مدير تنفيذي">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مدير تنفيذي">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دير تنفيذي">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TotalTime>
  <Words>292</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مدير تنفيذي</vt:lpstr>
      <vt:lpstr>The College of Education Zulfi is organizing an open meeting for its employees outside after work time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Mu</dc:creator>
  <cp:lastModifiedBy>Mu</cp:lastModifiedBy>
  <cp:revision>3</cp:revision>
  <dcterms:created xsi:type="dcterms:W3CDTF">2015-04-05T17:16:37Z</dcterms:created>
  <dcterms:modified xsi:type="dcterms:W3CDTF">2015-04-05T17:21:16Z</dcterms:modified>
</cp:coreProperties>
</file>