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custDataLst>
    <p:tags r:id="rId5"/>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F6021F55-1C0E-4179-8E95-A8ACCE35FEE3}" type="datetimeFigureOut">
              <a:rPr lang="ar-SA" smtClean="0"/>
              <a:t>07/06/36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3211C406-D5C7-4F89-BAC5-65A120048B12}"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6021F55-1C0E-4179-8E95-A8ACCE35FEE3}"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211C406-D5C7-4F89-BAC5-65A120048B1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6021F55-1C0E-4179-8E95-A8ACCE35FEE3}"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211C406-D5C7-4F89-BAC5-65A120048B1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6021F55-1C0E-4179-8E95-A8ACCE35FEE3}"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211C406-D5C7-4F89-BAC5-65A120048B12}"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F6021F55-1C0E-4179-8E95-A8ACCE35FEE3}"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211C406-D5C7-4F89-BAC5-65A120048B12}"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F6021F55-1C0E-4179-8E95-A8ACCE35FEE3}" type="datetimeFigureOut">
              <a:rPr lang="ar-SA" smtClean="0"/>
              <a:t>07/06/36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211C406-D5C7-4F89-BAC5-65A120048B12}"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F6021F55-1C0E-4179-8E95-A8ACCE35FEE3}" type="datetimeFigureOut">
              <a:rPr lang="ar-SA" smtClean="0"/>
              <a:t>07/06/36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211C406-D5C7-4F89-BAC5-65A120048B1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F6021F55-1C0E-4179-8E95-A8ACCE35FEE3}" type="datetimeFigureOut">
              <a:rPr lang="ar-SA" smtClean="0"/>
              <a:t>07/06/36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211C406-D5C7-4F89-BAC5-65A120048B1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021F55-1C0E-4179-8E95-A8ACCE35FEE3}" type="datetimeFigureOut">
              <a:rPr lang="ar-SA" smtClean="0"/>
              <a:t>07/06/36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211C406-D5C7-4F89-BAC5-65A120048B12}"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F6021F55-1C0E-4179-8E95-A8ACCE35FEE3}" type="datetimeFigureOut">
              <a:rPr lang="ar-SA" smtClean="0"/>
              <a:t>07/06/36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211C406-D5C7-4F89-BAC5-65A120048B12}"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F6021F55-1C0E-4179-8E95-A8ACCE35FEE3}" type="datetimeFigureOut">
              <a:rPr lang="ar-SA" smtClean="0"/>
              <a:t>07/06/36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3211C406-D5C7-4F89-BAC5-65A120048B12}"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6021F55-1C0E-4179-8E95-A8ACCE35FEE3}" type="datetimeFigureOut">
              <a:rPr lang="ar-SA" smtClean="0"/>
              <a:t>07/06/36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211C406-D5C7-4F89-BAC5-65A120048B12}"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1196752"/>
            <a:ext cx="8229600" cy="4929411"/>
          </a:xfrm>
        </p:spPr>
        <p:txBody>
          <a:bodyPr>
            <a:normAutofit fontScale="85000" lnSpcReduction="20000"/>
          </a:bodyPr>
          <a:lstStyle/>
          <a:p>
            <a:pPr marL="0" indent="0">
              <a:buNone/>
            </a:pPr>
            <a:r>
              <a:rPr lang="ar-SA" b="1" dirty="0"/>
              <a:t>كلية التربية بالزلفي تستضيف وفد عمادة شؤون الطلاب برئاسة سعادة عميدها</a:t>
            </a:r>
            <a:endParaRPr lang="en-US" dirty="0"/>
          </a:p>
          <a:p>
            <a:r>
              <a:rPr lang="ar-SA" b="1" dirty="0"/>
              <a:t>استضافت كلية التربية بالزلفي سعادة عميد شؤون الطلاب </a:t>
            </a:r>
            <a:r>
              <a:rPr lang="ar-SA" b="1" dirty="0" err="1"/>
              <a:t>د.حمد</a:t>
            </a:r>
            <a:r>
              <a:rPr lang="ar-SA" b="1" dirty="0"/>
              <a:t> بن عبدالله </a:t>
            </a:r>
            <a:r>
              <a:rPr lang="ar-SA" b="1" dirty="0" err="1"/>
              <a:t>القميزي</a:t>
            </a:r>
            <a:r>
              <a:rPr lang="ar-SA" b="1" dirty="0"/>
              <a:t> والوفد الزائر المرافق لسعادته، حيث كان باستقبالهم سعادة عميد الكلية </a:t>
            </a:r>
            <a:r>
              <a:rPr lang="ar-SA" b="1" dirty="0" err="1"/>
              <a:t>د.عبدالله</a:t>
            </a:r>
            <a:r>
              <a:rPr lang="ar-SA" b="1" dirty="0"/>
              <a:t> بن خليفة </a:t>
            </a:r>
            <a:r>
              <a:rPr lang="ar-SA" b="1" dirty="0" err="1"/>
              <a:t>السويكت</a:t>
            </a:r>
            <a:r>
              <a:rPr lang="ar-SA" b="1" dirty="0"/>
              <a:t>، وسعادة وكيل الكلية لشؤون الطلاب </a:t>
            </a:r>
            <a:r>
              <a:rPr lang="ar-SA" b="1" dirty="0" err="1"/>
              <a:t>د.أحمد</a:t>
            </a:r>
            <a:r>
              <a:rPr lang="ar-SA" b="1" dirty="0"/>
              <a:t> بن عبدالله </a:t>
            </a:r>
            <a:r>
              <a:rPr lang="ar-SA" b="1" dirty="0" err="1"/>
              <a:t>القشعمي</a:t>
            </a:r>
            <a:r>
              <a:rPr lang="ar-SA" b="1" dirty="0"/>
              <a:t> وسعادة وكلاء الكلية وأمين النشاط </a:t>
            </a:r>
            <a:r>
              <a:rPr lang="ar-SA" b="1" dirty="0" err="1"/>
              <a:t>أ.عمر</a:t>
            </a:r>
            <a:r>
              <a:rPr lang="ar-SA" b="1" dirty="0"/>
              <a:t> </a:t>
            </a:r>
            <a:r>
              <a:rPr lang="ar-SA" b="1" dirty="0" err="1"/>
              <a:t>الخنيني</a:t>
            </a:r>
            <a:r>
              <a:rPr lang="ar-SA" b="1" dirty="0"/>
              <a:t> وعدد من منسوبي الكلية ، حيث عقد لقاء في مكتب سعادة عميد الكلية تمت مناقشة كثير من القضايا التي تهم الطلاب والطالبات والمتعلقة بموضوعات التغذية، والسلف، والإعانات، وسكن الطلاب، والصالات الرياضية، وغيرها من القضايا الهامة.</a:t>
            </a:r>
            <a:endParaRPr lang="en-US" dirty="0"/>
          </a:p>
          <a:p>
            <a:r>
              <a:rPr lang="ar-SA" b="1" dirty="0"/>
              <a:t>   ثم تم الانتقال إلى مسرح مجمع الكليات حيث تواجد الطلاب والطالبات في مسرح كلية البنات في المبنى الرئيسي والإضافي حيث تم الترحيب بسعادته وبالوفد المرافق من قبل سعادة عميد الكلية، مثمناً وشاكراً لهم هذه الزيارة التي تأتي تأكيداً على حرص واهتمام العمادة بطلاب وطالبات الجامعة.</a:t>
            </a:r>
            <a:endParaRPr lang="en-US" dirty="0"/>
          </a:p>
          <a:p>
            <a:r>
              <a:rPr lang="ar-SA" b="1" dirty="0"/>
              <a:t>    بعد ذلك تحدث سعادة عميد شؤون الطلاب إلى طلاب وطالبات الكلية ونقل لهم جميعاً سلام معالي مدير الجامعة الدكتور خالد بن سعد المقرن، وأنه حمله مسئولية السلام على أبنائه طلاب وطالبات الكلية وتوجيهاته السديدة التي تؤكد حرصه ومتابعته الدائمة للخدمات الطلابية، ومتابعته لها بشكل دقيق </a:t>
            </a:r>
            <a:r>
              <a:rPr lang="ar-SA" b="1" dirty="0" err="1"/>
              <a:t>ومستمر,ثم</a:t>
            </a:r>
            <a:r>
              <a:rPr lang="ar-SA" b="1" dirty="0"/>
              <a:t> بعد ذلك تحدث عن العمادة ورعايتها لجميع ميول </a:t>
            </a:r>
            <a:r>
              <a:rPr lang="ar-SA" b="1" dirty="0" smtClean="0"/>
              <a:t>الطلاب</a:t>
            </a:r>
            <a:endParaRPr lang="ar-SA" dirty="0"/>
          </a:p>
        </p:txBody>
      </p:sp>
    </p:spTree>
    <p:extLst>
      <p:ext uri="{BB962C8B-B14F-4D97-AF65-F5344CB8AC3E}">
        <p14:creationId xmlns:p14="http://schemas.microsoft.com/office/powerpoint/2010/main" val="1502276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0000" lnSpcReduction="20000"/>
          </a:bodyPr>
          <a:lstStyle/>
          <a:p>
            <a:r>
              <a:rPr lang="ar-SA" b="1" dirty="0" smtClean="0"/>
              <a:t>والطالبات من خلال الأنشطة الطلابية التي ذكر فيها أن العمادة ترعى جميع الأنشطة التي تخدم الطلاب وتساهم في صقل مواهبهم وتنمي مداركهم من خلال الأنشطة بأنواعها الرياضية والثقافية والكشفية والاجتماعية والفنية والمسرحية والأندية الطلابية داعياً الطلاب والطالبات للمساهمة في إنجاح وتطوير هذه الأنشطة من خلال المشاركة والتنافس فيها التي تثري هذه الأنشطة, كما تحدث سعادة </a:t>
            </a:r>
            <a:r>
              <a:rPr lang="ar-SA" b="1" dirty="0" err="1" smtClean="0"/>
              <a:t>د.القميزي</a:t>
            </a:r>
            <a:r>
              <a:rPr lang="ar-SA" b="1" dirty="0" smtClean="0"/>
              <a:t> عن الخدمات الطلابية التي تقدمها العمادة لطلاب وطالبات الجامعة والتي تسهم في راحة الطلاب من خلال توفير كل الخدمات المتاحة لهم من خلال الإعانات والسلف وخدمات التغذية وخدمات التصوير وغيرها من الخدمات التي تقدمها العمادة, وفي نهاية اللقاء استمع سعادة عميد شؤون الطلاب لمداخلات طلاب وطالبات الكلية ومقترحاتهم ومتطلباتهم وأجاب على جميع تساؤلاتهم.</a:t>
            </a:r>
            <a:endParaRPr lang="en-US" dirty="0" smtClean="0"/>
          </a:p>
          <a:p>
            <a:r>
              <a:rPr lang="ar-SA" b="1" dirty="0" smtClean="0"/>
              <a:t>   بعد ذلك قام سعادة د. </a:t>
            </a:r>
            <a:r>
              <a:rPr lang="ar-SA" b="1" dirty="0" err="1" smtClean="0"/>
              <a:t>القميزي</a:t>
            </a:r>
            <a:r>
              <a:rPr lang="ar-SA" b="1" dirty="0" smtClean="0"/>
              <a:t> بزيارة لمطعم المجمع ومكاتب التصوير والصالات الرياضية وجميع ما يخص العمادة داخل الكليات، وذلك للوقوف عليها والاطمئنان على سير العمل فيها.</a:t>
            </a:r>
            <a:endParaRPr lang="en-US" dirty="0" smtClean="0"/>
          </a:p>
          <a:p>
            <a:r>
              <a:rPr lang="ar-SA" b="1" dirty="0" smtClean="0"/>
              <a:t>وتأتي هذه الزيارة ختاماً لسلسة الزيارات التي قامت بها العمادة لكليات الجامعة خارج المجمعة، حيث بدأت بزيارة كلية العلوم والدراسات الإنسانية بحوطة سدير مروراً بزيارات لكليات العلوم والدراسات الإنسانية برماح والغاط وكلية العلوم وكلية طب الأسنان بالزلفي، وأخيراً كلية التربية بالزلفي وسوف تقوم العمادة بزيارات أخرى لكليات الجامعة داخل المجمعة.</a:t>
            </a:r>
            <a:endParaRPr lang="en-US" dirty="0" smtClean="0"/>
          </a:p>
          <a:p>
            <a:r>
              <a:rPr lang="ar-SA" b="1" dirty="0" smtClean="0"/>
              <a:t>ذكر ذلك مدير إدارة الأنشطة الرياضية والكشفية المنسق العام لهذه السلسة من الزيارات الأستاذ ناصر الحنو الذي أثنى على هذه الزيارات التي حملت في طياتها الكثير من الفوائد لكليات الجامعة بطلابها وطالباتها وشكر أ. الحنو جميع الكليات على حسن الاستقبال والتنظيم لهذه الزيارات.</a:t>
            </a:r>
            <a:endParaRPr lang="en-US" dirty="0" smtClean="0"/>
          </a:p>
          <a:p>
            <a:pPr marL="0" indent="0">
              <a:buNone/>
            </a:pPr>
            <a:endParaRPr lang="ar-SA" dirty="0"/>
          </a:p>
        </p:txBody>
      </p:sp>
    </p:spTree>
    <p:extLst>
      <p:ext uri="{BB962C8B-B14F-4D97-AF65-F5344CB8AC3E}">
        <p14:creationId xmlns:p14="http://schemas.microsoft.com/office/powerpoint/2010/main" val="3676546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ad-images/1_11.jpg"/>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412776"/>
            <a:ext cx="5980509" cy="4419054"/>
          </a:xfrm>
          <a:prstGeom prst="rect">
            <a:avLst/>
          </a:prstGeom>
          <a:noFill/>
          <a:ln>
            <a:noFill/>
          </a:ln>
        </p:spPr>
      </p:pic>
    </p:spTree>
    <p:extLst>
      <p:ext uri="{BB962C8B-B14F-4D97-AF65-F5344CB8AC3E}">
        <p14:creationId xmlns:p14="http://schemas.microsoft.com/office/powerpoint/2010/main" val="361808940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fa447de46e345c78ce25dcff477cb954d1384c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208</Words>
  <Application>Microsoft Office PowerPoint</Application>
  <PresentationFormat>عرض على الشاشة (3:4)‏</PresentationFormat>
  <Paragraphs>8</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تدفق</vt:lpstr>
      <vt:lpstr>عرض تقديمي في PowerPoint</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4</cp:revision>
  <dcterms:created xsi:type="dcterms:W3CDTF">2015-03-27T04:43:30Z</dcterms:created>
  <dcterms:modified xsi:type="dcterms:W3CDTF">2015-03-27T04:46:10Z</dcterms:modified>
</cp:coreProperties>
</file>