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B4ED6-7102-4301-A34B-5FE22B197D6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EC94E6-D070-4185-8007-C649114550C3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B4ED6-7102-4301-A34B-5FE22B197D6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EC94E6-D070-4185-8007-C649114550C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B4ED6-7102-4301-A34B-5FE22B197D6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EC94E6-D070-4185-8007-C649114550C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B4ED6-7102-4301-A34B-5FE22B197D6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EC94E6-D070-4185-8007-C649114550C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B4ED6-7102-4301-A34B-5FE22B197D6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EC94E6-D070-4185-8007-C649114550C3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B4ED6-7102-4301-A34B-5FE22B197D6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EC94E6-D070-4185-8007-C649114550C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B4ED6-7102-4301-A34B-5FE22B197D6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EC94E6-D070-4185-8007-C649114550C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B4ED6-7102-4301-A34B-5FE22B197D6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EC94E6-D070-4185-8007-C649114550C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B4ED6-7102-4301-A34B-5FE22B197D6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EC94E6-D070-4185-8007-C649114550C3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B4ED6-7102-4301-A34B-5FE22B197D6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EC94E6-D070-4185-8007-C649114550C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B4ED6-7102-4301-A34B-5FE22B197D6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EC94E6-D070-4185-8007-C649114550C3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D9B4ED6-7102-4301-A34B-5FE22B197D67}" type="datetimeFigureOut">
              <a:rPr lang="ar-SA" smtClean="0"/>
              <a:t>16/06/36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FEC94E6-D070-4185-8007-C649114550C3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043608" y="404664"/>
            <a:ext cx="7992888" cy="6336704"/>
          </a:xfrm>
        </p:spPr>
        <p:txBody>
          <a:bodyPr/>
          <a:lstStyle/>
          <a:p>
            <a:pPr algn="just" rtl="0"/>
            <a:r>
              <a:rPr lang="en-US" dirty="0">
                <a:latin typeface="Times New Roman"/>
                <a:ea typeface="Times New Roman"/>
              </a:rPr>
              <a:t>Initiated by The Electronic Learning Unit, the Agency of Quality and Development organized a training course entitled “Advanced Search on Google” which was held on Monday 24/4/1435AH. It was presented by his Excellency Dr. Fatah Hosni Abdel </a:t>
            </a:r>
            <a:r>
              <a:rPr lang="en-US" dirty="0" err="1">
                <a:latin typeface="Times New Roman"/>
                <a:ea typeface="Times New Roman"/>
              </a:rPr>
              <a:t>Karim</a:t>
            </a:r>
            <a:r>
              <a:rPr lang="en-US" dirty="0">
                <a:latin typeface="Times New Roman"/>
                <a:ea typeface="Times New Roman"/>
              </a:rPr>
              <a:t> on 10:30 AM in the Men Quality Room and the Women Training Room. The workshop was attended by a group of college professors, lecturers, and staff</a:t>
            </a:r>
            <a:endParaRPr lang="en-US" sz="2800" dirty="0">
              <a:latin typeface="Times New Roman"/>
              <a:ea typeface="Times New Roman"/>
            </a:endParaRPr>
          </a:p>
          <a:p>
            <a:pPr marL="82296" indent="0" algn="just" rtl="0">
              <a:buNone/>
            </a:pPr>
            <a:endParaRPr lang="en-US" sz="2800" dirty="0">
              <a:latin typeface="Times New Roman"/>
              <a:ea typeface="Times New Roman"/>
            </a:endParaRPr>
          </a:p>
          <a:p>
            <a:pPr algn="just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06898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72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انقلاب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Mu</dc:creator>
  <cp:lastModifiedBy>Mu</cp:lastModifiedBy>
  <cp:revision>1</cp:revision>
  <dcterms:created xsi:type="dcterms:W3CDTF">2015-04-05T16:17:35Z</dcterms:created>
  <dcterms:modified xsi:type="dcterms:W3CDTF">2015-04-05T16:19:53Z</dcterms:modified>
</cp:coreProperties>
</file>