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AA261E5-F134-464A-8DCB-8D0F340B60A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A480966-EE4E-4EC0-AEDB-BFC7E6B15E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760640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dirty="0">
                <a:latin typeface="Times New Roman"/>
                <a:ea typeface="Times New Roman"/>
              </a:rPr>
              <a:t>The </a:t>
            </a:r>
            <a:r>
              <a:rPr lang="en-US" dirty="0" err="1">
                <a:latin typeface="Times New Roman"/>
                <a:ea typeface="Times New Roman"/>
              </a:rPr>
              <a:t>Zulfi</a:t>
            </a:r>
            <a:r>
              <a:rPr lang="en-US" dirty="0">
                <a:latin typeface="Times New Roman"/>
                <a:ea typeface="Times New Roman"/>
              </a:rPr>
              <a:t> College of Education (the college deanship of Quality and Development) had organized an honoring ceremony for His Excellency Dr. Abdul Hakim </a:t>
            </a:r>
            <a:r>
              <a:rPr lang="en-US" dirty="0" err="1">
                <a:latin typeface="Times New Roman"/>
                <a:ea typeface="Times New Roman"/>
              </a:rPr>
              <a:t>Radwan</a:t>
            </a:r>
            <a:r>
              <a:rPr lang="en-US" dirty="0">
                <a:latin typeface="Times New Roman"/>
                <a:ea typeface="Times New Roman"/>
              </a:rPr>
              <a:t> Said; director of Quality and academic Accreditation center in the presence of the Dean of the Faculty of Education d. Abdullah </a:t>
            </a:r>
            <a:r>
              <a:rPr lang="en-US" dirty="0" err="1">
                <a:latin typeface="Times New Roman"/>
                <a:ea typeface="Times New Roman"/>
              </a:rPr>
              <a:t>Suwaiket</a:t>
            </a:r>
            <a:r>
              <a:rPr lang="en-US" dirty="0">
                <a:latin typeface="Times New Roman"/>
                <a:ea typeface="Times New Roman"/>
              </a:rPr>
              <a:t>, the deputies, the college heads of departments and a large number of faculty members. The ceremony was held in the theater of Al-</a:t>
            </a:r>
            <a:r>
              <a:rPr lang="en-US" dirty="0" err="1">
                <a:latin typeface="Times New Roman"/>
                <a:ea typeface="Times New Roman"/>
              </a:rPr>
              <a:t>Majmaah</a:t>
            </a:r>
            <a:r>
              <a:rPr lang="en-US" dirty="0">
                <a:latin typeface="Times New Roman"/>
                <a:ea typeface="Times New Roman"/>
              </a:rPr>
              <a:t> on Thursday, 23/02/1435 and it included a speech made by the College dean d. Abdullah </a:t>
            </a:r>
            <a:r>
              <a:rPr lang="en-US" dirty="0" err="1">
                <a:latin typeface="Times New Roman"/>
                <a:ea typeface="Times New Roman"/>
              </a:rPr>
              <a:t>Khalifa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Suwaiket</a:t>
            </a:r>
            <a:r>
              <a:rPr lang="en-US" dirty="0">
                <a:latin typeface="Times New Roman"/>
                <a:ea typeface="Times New Roman"/>
              </a:rPr>
              <a:t>  followed by His Excellency  the Vice president of Quality and Development speech d. Abdullah </a:t>
            </a:r>
            <a:r>
              <a:rPr lang="en-US" dirty="0" err="1">
                <a:latin typeface="Times New Roman"/>
                <a:ea typeface="Times New Roman"/>
              </a:rPr>
              <a:t>Awad</a:t>
            </a:r>
            <a:r>
              <a:rPr lang="en-US" dirty="0">
                <a:latin typeface="Times New Roman"/>
                <a:ea typeface="Times New Roman"/>
              </a:rPr>
              <a:t> al-</a:t>
            </a:r>
            <a:r>
              <a:rPr lang="en-US" dirty="0" err="1">
                <a:latin typeface="Times New Roman"/>
                <a:ea typeface="Times New Roman"/>
              </a:rPr>
              <a:t>Harbi</a:t>
            </a:r>
            <a:r>
              <a:rPr lang="en-US" dirty="0">
                <a:latin typeface="Times New Roman"/>
                <a:ea typeface="Times New Roman"/>
              </a:rPr>
              <a:t>. After that, Dr. Abdul Hakim </a:t>
            </a:r>
            <a:r>
              <a:rPr lang="en-US" dirty="0" err="1">
                <a:latin typeface="Times New Roman"/>
                <a:ea typeface="Times New Roman"/>
              </a:rPr>
              <a:t>Radwan</a:t>
            </a:r>
            <a:r>
              <a:rPr lang="en-US" dirty="0">
                <a:latin typeface="Times New Roman"/>
                <a:ea typeface="Times New Roman"/>
              </a:rPr>
              <a:t> thanked all those who had contributed in his honoring ceremony and expressed his pleasure to work with everyone in a spirit of brotherhood. Then His Excellency Dr. Abdul Hakim was given, as a credit for his efforts, a commemorative shield, an appreciation certificate and some symbolic gifts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16490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</TotalTime>
  <Words>96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Mu</dc:creator>
  <cp:lastModifiedBy>Mu</cp:lastModifiedBy>
  <cp:revision>1</cp:revision>
  <dcterms:created xsi:type="dcterms:W3CDTF">2015-04-05T13:44:32Z</dcterms:created>
  <dcterms:modified xsi:type="dcterms:W3CDTF">2015-04-05T13:47:40Z</dcterms:modified>
</cp:coreProperties>
</file>