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88176CE6-0D7E-4FD0-84B0-6C24F290A23E}" type="datetimeFigureOut">
              <a:rPr lang="ar-SA" smtClean="0"/>
              <a:t>16/06/36</a:t>
            </a:fld>
            <a:endParaRPr lang="ar-SA"/>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BDE677F1-C202-4D79-8B18-60E41C0B15B7}"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8176CE6-0D7E-4FD0-84B0-6C24F290A23E}" type="datetimeFigureOut">
              <a:rPr lang="ar-SA" smtClean="0"/>
              <a:t>16/06/36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DE677F1-C202-4D79-8B18-60E41C0B15B7}"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8176CE6-0D7E-4FD0-84B0-6C24F290A23E}" type="datetimeFigureOut">
              <a:rPr lang="ar-SA" smtClean="0"/>
              <a:t>16/06/36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DE677F1-C202-4D79-8B18-60E41C0B15B7}"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88176CE6-0D7E-4FD0-84B0-6C24F290A23E}" type="datetimeFigureOut">
              <a:rPr lang="ar-SA" smtClean="0"/>
              <a:t>16/06/36</a:t>
            </a:fld>
            <a:endParaRPr lang="ar-SA"/>
          </a:p>
        </p:txBody>
      </p:sp>
      <p:sp>
        <p:nvSpPr>
          <p:cNvPr id="9" name="عنصر نائب لرقم الشريحة 8"/>
          <p:cNvSpPr>
            <a:spLocks noGrp="1"/>
          </p:cNvSpPr>
          <p:nvPr>
            <p:ph type="sldNum" sz="quarter" idx="15"/>
          </p:nvPr>
        </p:nvSpPr>
        <p:spPr/>
        <p:txBody>
          <a:bodyPr rtlCol="0"/>
          <a:lstStyle/>
          <a:p>
            <a:fld id="{BDE677F1-C202-4D79-8B18-60E41C0B15B7}" type="slidenum">
              <a:rPr lang="ar-SA" smtClean="0"/>
              <a:t>‹#›</a:t>
            </a:fld>
            <a:endParaRPr lang="ar-SA"/>
          </a:p>
        </p:txBody>
      </p:sp>
      <p:sp>
        <p:nvSpPr>
          <p:cNvPr id="10" name="عنصر نائب للتذييل 9"/>
          <p:cNvSpPr>
            <a:spLocks noGrp="1"/>
          </p:cNvSpPr>
          <p:nvPr>
            <p:ph type="ftr" sz="quarter" idx="16"/>
          </p:nvPr>
        </p:nvSpPr>
        <p:spPr/>
        <p:txBody>
          <a:bodyPr rtlCol="0"/>
          <a:lstStyle/>
          <a:p>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88176CE6-0D7E-4FD0-84B0-6C24F290A23E}" type="datetimeFigureOut">
              <a:rPr lang="ar-SA" smtClean="0"/>
              <a:t>16/06/36</a:t>
            </a:fld>
            <a:endParaRPr lang="ar-SA"/>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BDE677F1-C202-4D79-8B18-60E41C0B15B7}"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88176CE6-0D7E-4FD0-84B0-6C24F290A23E}" type="datetimeFigureOut">
              <a:rPr lang="ar-SA" smtClean="0"/>
              <a:t>16/06/36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DE677F1-C202-4D79-8B18-60E41C0B15B7}" type="slidenum">
              <a:rPr lang="ar-SA" smtClean="0"/>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8176CE6-0D7E-4FD0-84B0-6C24F290A23E}" type="datetimeFigureOut">
              <a:rPr lang="ar-SA" smtClean="0"/>
              <a:t>16/06/36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DE677F1-C202-4D79-8B18-60E41C0B15B7}" type="slidenum">
              <a:rPr lang="ar-SA" smtClean="0"/>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88176CE6-0D7E-4FD0-84B0-6C24F290A23E}" type="datetimeFigureOut">
              <a:rPr lang="ar-SA" smtClean="0"/>
              <a:t>16/06/36</a:t>
            </a:fld>
            <a:endParaRPr lang="ar-SA"/>
          </a:p>
        </p:txBody>
      </p:sp>
      <p:sp>
        <p:nvSpPr>
          <p:cNvPr id="7" name="عنصر نائب لرقم الشريحة 6"/>
          <p:cNvSpPr>
            <a:spLocks noGrp="1"/>
          </p:cNvSpPr>
          <p:nvPr>
            <p:ph type="sldNum" sz="quarter" idx="11"/>
          </p:nvPr>
        </p:nvSpPr>
        <p:spPr/>
        <p:txBody>
          <a:bodyPr rtlCol="0"/>
          <a:lstStyle/>
          <a:p>
            <a:fld id="{BDE677F1-C202-4D79-8B18-60E41C0B15B7}" type="slidenum">
              <a:rPr lang="ar-SA" smtClean="0"/>
              <a:t>‹#›</a:t>
            </a:fld>
            <a:endParaRPr lang="ar-SA"/>
          </a:p>
        </p:txBody>
      </p:sp>
      <p:sp>
        <p:nvSpPr>
          <p:cNvPr id="8" name="عنصر نائب للتذييل 7"/>
          <p:cNvSpPr>
            <a:spLocks noGrp="1"/>
          </p:cNvSpPr>
          <p:nvPr>
            <p:ph type="ftr" sz="quarter" idx="12"/>
          </p:nvPr>
        </p:nvSpPr>
        <p:spPr/>
        <p:txBody>
          <a:bodyPr rtlCol="0"/>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8176CE6-0D7E-4FD0-84B0-6C24F290A23E}" type="datetimeFigureOut">
              <a:rPr lang="ar-SA" smtClean="0"/>
              <a:t>16/06/36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DE677F1-C202-4D79-8B18-60E41C0B15B7}"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88176CE6-0D7E-4FD0-84B0-6C24F290A23E}" type="datetimeFigureOut">
              <a:rPr lang="ar-SA" smtClean="0"/>
              <a:t>16/06/36</a:t>
            </a:fld>
            <a:endParaRPr lang="ar-SA"/>
          </a:p>
        </p:txBody>
      </p:sp>
      <p:sp>
        <p:nvSpPr>
          <p:cNvPr id="22" name="عنصر نائب لرقم الشريحة 21"/>
          <p:cNvSpPr>
            <a:spLocks noGrp="1"/>
          </p:cNvSpPr>
          <p:nvPr>
            <p:ph type="sldNum" sz="quarter" idx="15"/>
          </p:nvPr>
        </p:nvSpPr>
        <p:spPr/>
        <p:txBody>
          <a:bodyPr rtlCol="0"/>
          <a:lstStyle/>
          <a:p>
            <a:fld id="{BDE677F1-C202-4D79-8B18-60E41C0B15B7}" type="slidenum">
              <a:rPr lang="ar-SA" smtClean="0"/>
              <a:t>‹#›</a:t>
            </a:fld>
            <a:endParaRPr lang="ar-SA"/>
          </a:p>
        </p:txBody>
      </p:sp>
      <p:sp>
        <p:nvSpPr>
          <p:cNvPr id="23" name="عنصر نائب للتذييل 22"/>
          <p:cNvSpPr>
            <a:spLocks noGrp="1"/>
          </p:cNvSpPr>
          <p:nvPr>
            <p:ph type="ftr" sz="quarter" idx="16"/>
          </p:nvPr>
        </p:nvSpPr>
        <p:spPr/>
        <p:txBody>
          <a:bodyPr rtlCol="0"/>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88176CE6-0D7E-4FD0-84B0-6C24F290A23E}" type="datetimeFigureOut">
              <a:rPr lang="ar-SA" smtClean="0"/>
              <a:t>16/06/36</a:t>
            </a:fld>
            <a:endParaRPr lang="ar-SA"/>
          </a:p>
        </p:txBody>
      </p:sp>
      <p:sp>
        <p:nvSpPr>
          <p:cNvPr id="18" name="عنصر نائب لرقم الشريحة 17"/>
          <p:cNvSpPr>
            <a:spLocks noGrp="1"/>
          </p:cNvSpPr>
          <p:nvPr>
            <p:ph type="sldNum" sz="quarter" idx="11"/>
          </p:nvPr>
        </p:nvSpPr>
        <p:spPr/>
        <p:txBody>
          <a:bodyPr rtlCol="0"/>
          <a:lstStyle/>
          <a:p>
            <a:fld id="{BDE677F1-C202-4D79-8B18-60E41C0B15B7}" type="slidenum">
              <a:rPr lang="ar-SA" smtClean="0"/>
              <a:t>‹#›</a:t>
            </a:fld>
            <a:endParaRPr lang="ar-SA"/>
          </a:p>
        </p:txBody>
      </p:sp>
      <p:sp>
        <p:nvSpPr>
          <p:cNvPr id="21" name="عنصر نائب للتذييل 20"/>
          <p:cNvSpPr>
            <a:spLocks noGrp="1"/>
          </p:cNvSpPr>
          <p:nvPr>
            <p:ph type="ftr" sz="quarter" idx="12"/>
          </p:nvPr>
        </p:nvSpPr>
        <p:spPr/>
        <p:txBody>
          <a:bodyPr rtlCol="0"/>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8176CE6-0D7E-4FD0-84B0-6C24F290A23E}" type="datetimeFigureOut">
              <a:rPr lang="ar-SA" smtClean="0"/>
              <a:t>16/06/36</a:t>
            </a:fld>
            <a:endParaRPr lang="ar-SA"/>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DE677F1-C202-4D79-8B18-60E41C0B15B7}"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57200" y="274638"/>
            <a:ext cx="8075240" cy="1143000"/>
          </a:xfrm>
        </p:spPr>
        <p:txBody>
          <a:bodyPr/>
          <a:lstStyle/>
          <a:p>
            <a:pPr marL="274320" lvl="0" indent="-274320" rtl="0">
              <a:spcBef>
                <a:spcPts val="600"/>
              </a:spcBef>
            </a:pPr>
            <a:r>
              <a:rPr lang="en-US" sz="2200" b="1" cap="none" dirty="0">
                <a:solidFill>
                  <a:prstClr val="black"/>
                </a:solidFill>
                <a:latin typeface="Arial"/>
                <a:ea typeface="Times New Roman"/>
              </a:rPr>
              <a:t>The College organizes “My Fruit” Festival</a:t>
            </a:r>
            <a:r>
              <a:rPr lang="en-US" sz="1900" cap="none" dirty="0">
                <a:solidFill>
                  <a:prstClr val="black"/>
                </a:solidFill>
                <a:latin typeface="Times New Roman"/>
                <a:ea typeface="Times New Roman"/>
              </a:rPr>
              <a:t/>
            </a:r>
            <a:br>
              <a:rPr lang="en-US" sz="1900" cap="none" dirty="0">
                <a:solidFill>
                  <a:prstClr val="black"/>
                </a:solidFill>
                <a:latin typeface="Times New Roman"/>
                <a:ea typeface="Times New Roman"/>
              </a:rPr>
            </a:br>
            <a:endParaRPr lang="ar-SA" dirty="0"/>
          </a:p>
        </p:txBody>
      </p:sp>
      <p:sp>
        <p:nvSpPr>
          <p:cNvPr id="5" name="عنصر نائب للمحتوى 4"/>
          <p:cNvSpPr>
            <a:spLocks noGrp="1"/>
          </p:cNvSpPr>
          <p:nvPr>
            <p:ph sz="quarter" idx="1"/>
          </p:nvPr>
        </p:nvSpPr>
        <p:spPr>
          <a:xfrm>
            <a:off x="179512" y="1196752"/>
            <a:ext cx="8496944" cy="5472608"/>
          </a:xfrm>
        </p:spPr>
        <p:txBody>
          <a:bodyPr>
            <a:normAutofit/>
          </a:bodyPr>
          <a:lstStyle/>
          <a:p>
            <a:pPr algn="r" rtl="0"/>
            <a:r>
              <a:rPr lang="ar-SA" dirty="0">
                <a:latin typeface="Times New Roman"/>
                <a:ea typeface="Times New Roman"/>
              </a:rPr>
              <a:t> </a:t>
            </a:r>
            <a:endParaRPr lang="en-US" sz="2000" dirty="0">
              <a:latin typeface="Times New Roman"/>
              <a:ea typeface="Times New Roman"/>
            </a:endParaRPr>
          </a:p>
          <a:p>
            <a:pPr algn="l" rtl="0"/>
            <a:r>
              <a:rPr lang="en-US" b="1" dirty="0">
                <a:latin typeface="Arial"/>
                <a:ea typeface="Times New Roman"/>
              </a:rPr>
              <a:t>The College of Education in </a:t>
            </a:r>
            <a:r>
              <a:rPr lang="en-US" b="1" dirty="0" err="1">
                <a:latin typeface="Arial"/>
                <a:ea typeface="Times New Roman"/>
              </a:rPr>
              <a:t>Zulfi</a:t>
            </a:r>
            <a:r>
              <a:rPr lang="en-US" b="1" dirty="0">
                <a:latin typeface="Arial"/>
                <a:ea typeface="Times New Roman"/>
              </a:rPr>
              <a:t> - sections of female students – organized on Tuesday 23/11/1433 the Fruit Festival.</a:t>
            </a:r>
            <a:endParaRPr lang="en-US" sz="2000" dirty="0">
              <a:latin typeface="Times New Roman"/>
              <a:ea typeface="Times New Roman"/>
            </a:endParaRPr>
          </a:p>
          <a:p>
            <a:pPr algn="just" rtl="0"/>
            <a:r>
              <a:rPr lang="en-US" b="1" dirty="0">
                <a:latin typeface="Arial"/>
                <a:ea typeface="Times New Roman"/>
              </a:rPr>
              <a:t>  The festival witnessed an outstanding participation of female students from all departments whose different sections showed an introductory presentation titled the fruit impact on human psychological well being. The festival also included a table of Mixed Fruit, a table of cakes and pies, a corner of fresh juices, perfumes and Cosmetics with fruit flavor. This section was characterized by   the active participation of female students from the Guidance and Counseling section</a:t>
            </a:r>
            <a:endParaRPr lang="en-US" sz="2000" dirty="0">
              <a:latin typeface="Times New Roman"/>
              <a:ea typeface="Times New Roman"/>
            </a:endParaRPr>
          </a:p>
          <a:p>
            <a:pPr algn="l" rtl="0"/>
            <a:endParaRPr lang="ar-SA" dirty="0"/>
          </a:p>
        </p:txBody>
      </p:sp>
    </p:spTree>
    <p:extLst>
      <p:ext uri="{BB962C8B-B14F-4D97-AF65-F5344CB8AC3E}">
        <p14:creationId xmlns:p14="http://schemas.microsoft.com/office/powerpoint/2010/main" val="2539628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ttp://www.mu.edu.sa/sites/default/files/wqessdcc3.jp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7999"/>
          </a:xfrm>
          <a:prstGeom prst="rect">
            <a:avLst/>
          </a:prstGeom>
          <a:noFill/>
          <a:ln>
            <a:noFill/>
          </a:ln>
        </p:spPr>
      </p:pic>
    </p:spTree>
    <p:extLst>
      <p:ext uri="{BB962C8B-B14F-4D97-AF65-F5344CB8AC3E}">
        <p14:creationId xmlns:p14="http://schemas.microsoft.com/office/powerpoint/2010/main" val="32230854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TotalTime>
  <Words>8</Words>
  <Application>Microsoft Office PowerPoint</Application>
  <PresentationFormat>عرض على الشاشة (3:4)‏</PresentationFormat>
  <Paragraphs>4</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مشربية</vt:lpstr>
      <vt:lpstr>The College organizes “My Fruit” Festival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College organizes “My Fruit” Festival </dc:title>
  <dc:creator>Mu</dc:creator>
  <cp:lastModifiedBy>Mu</cp:lastModifiedBy>
  <cp:revision>1</cp:revision>
  <dcterms:created xsi:type="dcterms:W3CDTF">2015-04-05T07:36:27Z</dcterms:created>
  <dcterms:modified xsi:type="dcterms:W3CDTF">2015-04-05T07:38:42Z</dcterms:modified>
</cp:coreProperties>
</file>