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93" r:id="rId2"/>
    <p:sldId id="29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95" r:id="rId11"/>
    <p:sldId id="296" r:id="rId12"/>
    <p:sldId id="322" r:id="rId13"/>
    <p:sldId id="297" r:id="rId14"/>
    <p:sldId id="299" r:id="rId15"/>
    <p:sldId id="265" r:id="rId16"/>
    <p:sldId id="300" r:id="rId17"/>
    <p:sldId id="301" r:id="rId18"/>
    <p:sldId id="302" r:id="rId19"/>
    <p:sldId id="329" r:id="rId20"/>
    <p:sldId id="330" r:id="rId21"/>
    <p:sldId id="331" r:id="rId22"/>
    <p:sldId id="303" r:id="rId23"/>
    <p:sldId id="304" r:id="rId24"/>
    <p:sldId id="323" r:id="rId25"/>
    <p:sldId id="305" r:id="rId26"/>
    <p:sldId id="306" r:id="rId27"/>
    <p:sldId id="324" r:id="rId28"/>
    <p:sldId id="325" r:id="rId29"/>
    <p:sldId id="327" r:id="rId30"/>
    <p:sldId id="326" r:id="rId31"/>
    <p:sldId id="328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FFE64-9E14-4730-9206-D31E8E6D93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2BF51ACE-0210-4A19-A718-0DDCC0B34E17}">
      <dgm:prSet phldrT="[Text]"/>
      <dgm:spPr/>
      <dgm:t>
        <a:bodyPr/>
        <a:lstStyle/>
        <a:p>
          <a:pPr rtl="1"/>
          <a:r>
            <a:rPr lang="ar-EG" dirty="0" smtClean="0"/>
            <a:t>تصنيف الاستراتيجيات والنماذج</a:t>
          </a:r>
          <a:endParaRPr lang="ar-EG" dirty="0"/>
        </a:p>
      </dgm:t>
    </dgm:pt>
    <dgm:pt modelId="{3B8DD038-5D90-491B-8DE1-84FB3EB2CE36}" type="parTrans" cxnId="{C0A4CFE0-F42E-4A46-B9AE-C293835442FF}">
      <dgm:prSet/>
      <dgm:spPr/>
      <dgm:t>
        <a:bodyPr/>
        <a:lstStyle/>
        <a:p>
          <a:pPr rtl="1"/>
          <a:endParaRPr lang="ar-EG"/>
        </a:p>
      </dgm:t>
    </dgm:pt>
    <dgm:pt modelId="{A1F17AF2-D8FB-42F5-A05D-0DBF8289AFDE}" type="sibTrans" cxnId="{C0A4CFE0-F42E-4A46-B9AE-C293835442FF}">
      <dgm:prSet/>
      <dgm:spPr/>
      <dgm:t>
        <a:bodyPr/>
        <a:lstStyle/>
        <a:p>
          <a:pPr rtl="1"/>
          <a:endParaRPr lang="ar-EG"/>
        </a:p>
      </dgm:t>
    </dgm:pt>
    <dgm:pt modelId="{3C9E92D2-1D2D-4424-A325-C97051C01C81}">
      <dgm:prSet phldrT="[Text]"/>
      <dgm:spPr/>
      <dgm:t>
        <a:bodyPr/>
        <a:lstStyle/>
        <a:p>
          <a:pPr rtl="1"/>
          <a:r>
            <a:rPr lang="ar-EG" dirty="0" smtClean="0"/>
            <a:t>التقويم الكيفي</a:t>
          </a:r>
          <a:endParaRPr lang="ar-EG" dirty="0"/>
        </a:p>
      </dgm:t>
    </dgm:pt>
    <dgm:pt modelId="{A939D330-89CA-40BE-8618-9A89396FB0C1}" type="parTrans" cxnId="{25EF43BD-1B61-4AA9-87B5-2D4C7A4BBE1A}">
      <dgm:prSet/>
      <dgm:spPr/>
      <dgm:t>
        <a:bodyPr/>
        <a:lstStyle/>
        <a:p>
          <a:pPr rtl="1"/>
          <a:endParaRPr lang="ar-EG"/>
        </a:p>
      </dgm:t>
    </dgm:pt>
    <dgm:pt modelId="{1D115958-3BE1-4F3A-91AA-2FCDDF85C444}" type="sibTrans" cxnId="{25EF43BD-1B61-4AA9-87B5-2D4C7A4BBE1A}">
      <dgm:prSet/>
      <dgm:spPr/>
      <dgm:t>
        <a:bodyPr/>
        <a:lstStyle/>
        <a:p>
          <a:pPr rtl="1"/>
          <a:endParaRPr lang="ar-EG"/>
        </a:p>
      </dgm:t>
    </dgm:pt>
    <dgm:pt modelId="{0CE2E984-9E70-4003-B34F-9864210C2F69}">
      <dgm:prSet phldrT="[Text]"/>
      <dgm:spPr/>
      <dgm:t>
        <a:bodyPr/>
        <a:lstStyle/>
        <a:p>
          <a:pPr rtl="1"/>
          <a:r>
            <a:rPr lang="ar-EG" dirty="0" smtClean="0"/>
            <a:t>القرارات</a:t>
          </a:r>
          <a:endParaRPr lang="ar-EG" dirty="0"/>
        </a:p>
      </dgm:t>
    </dgm:pt>
    <dgm:pt modelId="{83EF022E-5013-4A7F-A9F1-44E385A0B742}" type="parTrans" cxnId="{ABD7C16B-9861-44D5-8135-8BCA75AAA024}">
      <dgm:prSet/>
      <dgm:spPr/>
      <dgm:t>
        <a:bodyPr/>
        <a:lstStyle/>
        <a:p>
          <a:pPr rtl="1"/>
          <a:endParaRPr lang="ar-EG"/>
        </a:p>
      </dgm:t>
    </dgm:pt>
    <dgm:pt modelId="{2C43FDF9-B817-463E-A116-F0814726A5B8}" type="sibTrans" cxnId="{ABD7C16B-9861-44D5-8135-8BCA75AAA024}">
      <dgm:prSet/>
      <dgm:spPr/>
      <dgm:t>
        <a:bodyPr/>
        <a:lstStyle/>
        <a:p>
          <a:pPr rtl="1"/>
          <a:endParaRPr lang="ar-EG"/>
        </a:p>
      </dgm:t>
    </dgm:pt>
    <dgm:pt modelId="{6E763530-BDA8-4862-8BEF-BFB864F5FAFD}">
      <dgm:prSet/>
      <dgm:spPr/>
      <dgm:t>
        <a:bodyPr/>
        <a:lstStyle/>
        <a:p>
          <a:pPr rtl="1"/>
          <a:r>
            <a:rPr lang="ar-EG" dirty="0" smtClean="0"/>
            <a:t>الاهداف</a:t>
          </a:r>
          <a:endParaRPr lang="ar-EG" dirty="0"/>
        </a:p>
      </dgm:t>
    </dgm:pt>
    <dgm:pt modelId="{3F878B45-8ED7-4134-89C9-D96522D9098E}" type="parTrans" cxnId="{8ACA90F9-2F4A-4878-A34C-45320226B57A}">
      <dgm:prSet/>
      <dgm:spPr/>
      <dgm:t>
        <a:bodyPr/>
        <a:lstStyle/>
        <a:p>
          <a:pPr rtl="1"/>
          <a:endParaRPr lang="ar-EG"/>
        </a:p>
      </dgm:t>
    </dgm:pt>
    <dgm:pt modelId="{FAF0C0F2-9CB2-42B0-8D46-81A49E3DA748}" type="sibTrans" cxnId="{8ACA90F9-2F4A-4878-A34C-45320226B57A}">
      <dgm:prSet/>
      <dgm:spPr/>
      <dgm:t>
        <a:bodyPr/>
        <a:lstStyle/>
        <a:p>
          <a:pPr rtl="1"/>
          <a:endParaRPr lang="ar-EG"/>
        </a:p>
      </dgm:t>
    </dgm:pt>
    <dgm:pt modelId="{5BE7E9CE-E9C1-4380-B2BE-9C983C373134}">
      <dgm:prSet/>
      <dgm:spPr/>
      <dgm:t>
        <a:bodyPr/>
        <a:lstStyle/>
        <a:p>
          <a:pPr rtl="1"/>
          <a:r>
            <a:rPr lang="ar-EG" smtClean="0"/>
            <a:t>الاحكام</a:t>
          </a:r>
          <a:endParaRPr lang="ar-EG" dirty="0"/>
        </a:p>
      </dgm:t>
    </dgm:pt>
    <dgm:pt modelId="{E8FD3D41-5DDD-4EAF-85D6-CC0A04D0A5FB}" type="parTrans" cxnId="{9ADE0096-EC5A-44AF-8B3C-B68FD67A84F4}">
      <dgm:prSet/>
      <dgm:spPr/>
      <dgm:t>
        <a:bodyPr/>
        <a:lstStyle/>
        <a:p>
          <a:pPr rtl="1"/>
          <a:endParaRPr lang="ar-EG"/>
        </a:p>
      </dgm:t>
    </dgm:pt>
    <dgm:pt modelId="{C77F664C-6EC8-4E27-AEF6-692A02A85659}" type="sibTrans" cxnId="{9ADE0096-EC5A-44AF-8B3C-B68FD67A84F4}">
      <dgm:prSet/>
      <dgm:spPr/>
      <dgm:t>
        <a:bodyPr/>
        <a:lstStyle/>
        <a:p>
          <a:pPr rtl="1"/>
          <a:endParaRPr lang="ar-EG"/>
        </a:p>
      </dgm:t>
    </dgm:pt>
    <dgm:pt modelId="{68057B00-26BE-4756-AF93-23C3938DB762}" type="pres">
      <dgm:prSet presAssocID="{06EFFE64-9E14-4730-9206-D31E8E6D93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AB5D268-7C1C-4AE7-8755-8860A29D2A89}" type="pres">
      <dgm:prSet presAssocID="{2BF51ACE-0210-4A19-A718-0DDCC0B34E17}" presName="hierRoot1" presStyleCnt="0"/>
      <dgm:spPr/>
    </dgm:pt>
    <dgm:pt modelId="{4099CDD2-8C9E-4565-89A5-48D2CCB2D250}" type="pres">
      <dgm:prSet presAssocID="{2BF51ACE-0210-4A19-A718-0DDCC0B34E17}" presName="composite" presStyleCnt="0"/>
      <dgm:spPr/>
    </dgm:pt>
    <dgm:pt modelId="{ED19388D-3BEC-4E30-8529-E39E0D5B7A1F}" type="pres">
      <dgm:prSet presAssocID="{2BF51ACE-0210-4A19-A718-0DDCC0B34E17}" presName="background" presStyleLbl="node0" presStyleIdx="0" presStyleCnt="1"/>
      <dgm:spPr/>
    </dgm:pt>
    <dgm:pt modelId="{D5C8AC88-4F8F-4065-B097-E005B39DCC1D}" type="pres">
      <dgm:prSet presAssocID="{2BF51ACE-0210-4A19-A718-0DDCC0B34E17}" presName="text" presStyleLbl="fgAcc0" presStyleIdx="0" presStyleCnt="1" custScaleX="287677" custScaleY="1825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9A638D-AFBA-46BB-8327-622C33E32727}" type="pres">
      <dgm:prSet presAssocID="{2BF51ACE-0210-4A19-A718-0DDCC0B34E17}" presName="hierChild2" presStyleCnt="0"/>
      <dgm:spPr/>
    </dgm:pt>
    <dgm:pt modelId="{7BE55768-B1B6-4C33-B23F-784D06A66D7C}" type="pres">
      <dgm:prSet presAssocID="{A939D330-89CA-40BE-8618-9A89396FB0C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D1E288C2-8403-443E-93DE-AC3EDDB80188}" type="pres">
      <dgm:prSet presAssocID="{3C9E92D2-1D2D-4424-A325-C97051C01C81}" presName="hierRoot2" presStyleCnt="0"/>
      <dgm:spPr/>
    </dgm:pt>
    <dgm:pt modelId="{8B1F5BCA-D10A-428F-88FF-D55103C8375A}" type="pres">
      <dgm:prSet presAssocID="{3C9E92D2-1D2D-4424-A325-C97051C01C81}" presName="composite2" presStyleCnt="0"/>
      <dgm:spPr/>
    </dgm:pt>
    <dgm:pt modelId="{FA22B544-2030-45BA-87F9-FD227766B5C3}" type="pres">
      <dgm:prSet presAssocID="{3C9E92D2-1D2D-4424-A325-C97051C01C81}" presName="background2" presStyleLbl="node2" presStyleIdx="0" presStyleCnt="4"/>
      <dgm:spPr/>
    </dgm:pt>
    <dgm:pt modelId="{F4362288-33FE-457C-9D56-C08009BAAF5E}" type="pres">
      <dgm:prSet presAssocID="{3C9E92D2-1D2D-4424-A325-C97051C01C81}" presName="text2" presStyleLbl="fgAcc2" presStyleIdx="0" presStyleCnt="4" custScaleY="184388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842865C4-E49E-4908-9C2F-08118703C513}" type="pres">
      <dgm:prSet presAssocID="{3C9E92D2-1D2D-4424-A325-C97051C01C81}" presName="hierChild3" presStyleCnt="0"/>
      <dgm:spPr/>
    </dgm:pt>
    <dgm:pt modelId="{5EA1864B-98C3-4206-AC00-DF2D4004CBA5}" type="pres">
      <dgm:prSet presAssocID="{83EF022E-5013-4A7F-A9F1-44E385A0B742}" presName="Name10" presStyleLbl="parChTrans1D2" presStyleIdx="1" presStyleCnt="4"/>
      <dgm:spPr/>
      <dgm:t>
        <a:bodyPr/>
        <a:lstStyle/>
        <a:p>
          <a:endParaRPr lang="en-US"/>
        </a:p>
      </dgm:t>
    </dgm:pt>
    <dgm:pt modelId="{6D499252-ACF9-4B22-B2D8-7ACE416F099D}" type="pres">
      <dgm:prSet presAssocID="{0CE2E984-9E70-4003-B34F-9864210C2F69}" presName="hierRoot2" presStyleCnt="0"/>
      <dgm:spPr/>
    </dgm:pt>
    <dgm:pt modelId="{A4799783-FC1F-4D1C-BE67-5927BB784434}" type="pres">
      <dgm:prSet presAssocID="{0CE2E984-9E70-4003-B34F-9864210C2F69}" presName="composite2" presStyleCnt="0"/>
      <dgm:spPr/>
    </dgm:pt>
    <dgm:pt modelId="{7F848F32-FA01-4426-B1DD-81F4385B92B2}" type="pres">
      <dgm:prSet presAssocID="{0CE2E984-9E70-4003-B34F-9864210C2F69}" presName="background2" presStyleLbl="node2" presStyleIdx="1" presStyleCnt="4"/>
      <dgm:spPr/>
    </dgm:pt>
    <dgm:pt modelId="{5D111A08-F0DF-413C-A8C9-199DC2D99CB9}" type="pres">
      <dgm:prSet presAssocID="{0CE2E984-9E70-4003-B34F-9864210C2F69}" presName="text2" presStyleLbl="fgAcc2" presStyleIdx="1" presStyleCnt="4" custScaleY="174668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67F7180-484E-43F5-A73E-1183076BB1CC}" type="pres">
      <dgm:prSet presAssocID="{0CE2E984-9E70-4003-B34F-9864210C2F69}" presName="hierChild3" presStyleCnt="0"/>
      <dgm:spPr/>
    </dgm:pt>
    <dgm:pt modelId="{6045B073-3E53-4821-9B76-76C9B40FF961}" type="pres">
      <dgm:prSet presAssocID="{E8FD3D41-5DDD-4EAF-85D6-CC0A04D0A5FB}" presName="Name10" presStyleLbl="parChTrans1D2" presStyleIdx="2" presStyleCnt="4"/>
      <dgm:spPr/>
      <dgm:t>
        <a:bodyPr/>
        <a:lstStyle/>
        <a:p>
          <a:endParaRPr lang="en-US"/>
        </a:p>
      </dgm:t>
    </dgm:pt>
    <dgm:pt modelId="{7F892B91-E922-4BA5-8FD4-9469868D4740}" type="pres">
      <dgm:prSet presAssocID="{5BE7E9CE-E9C1-4380-B2BE-9C983C373134}" presName="hierRoot2" presStyleCnt="0"/>
      <dgm:spPr/>
    </dgm:pt>
    <dgm:pt modelId="{B6AC971A-9E0E-43B2-81F2-C3E4193791C9}" type="pres">
      <dgm:prSet presAssocID="{5BE7E9CE-E9C1-4380-B2BE-9C983C373134}" presName="composite2" presStyleCnt="0"/>
      <dgm:spPr/>
    </dgm:pt>
    <dgm:pt modelId="{34FF71F4-D910-4CF8-B7BD-A3DFDD5C3C3C}" type="pres">
      <dgm:prSet presAssocID="{5BE7E9CE-E9C1-4380-B2BE-9C983C373134}" presName="background2" presStyleLbl="node2" presStyleIdx="2" presStyleCnt="4"/>
      <dgm:spPr/>
    </dgm:pt>
    <dgm:pt modelId="{8FF03695-D219-4BFC-B6F2-0F55BAE05638}" type="pres">
      <dgm:prSet presAssocID="{5BE7E9CE-E9C1-4380-B2BE-9C983C373134}" presName="text2" presStyleLbl="fgAcc2" presStyleIdx="2" presStyleCnt="4" custScaleY="1843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F39DAA-AC5E-49FA-97C0-BFE8E5138C7F}" type="pres">
      <dgm:prSet presAssocID="{5BE7E9CE-E9C1-4380-B2BE-9C983C373134}" presName="hierChild3" presStyleCnt="0"/>
      <dgm:spPr/>
    </dgm:pt>
    <dgm:pt modelId="{B270DBD0-46E0-450D-9F49-0F635D7BA7BE}" type="pres">
      <dgm:prSet presAssocID="{3F878B45-8ED7-4134-89C9-D96522D9098E}" presName="Name10" presStyleLbl="parChTrans1D2" presStyleIdx="3" presStyleCnt="4"/>
      <dgm:spPr/>
      <dgm:t>
        <a:bodyPr/>
        <a:lstStyle/>
        <a:p>
          <a:endParaRPr lang="en-US"/>
        </a:p>
      </dgm:t>
    </dgm:pt>
    <dgm:pt modelId="{9274FA44-6A0A-4F27-A9E0-A08FCE84CC72}" type="pres">
      <dgm:prSet presAssocID="{6E763530-BDA8-4862-8BEF-BFB864F5FAFD}" presName="hierRoot2" presStyleCnt="0"/>
      <dgm:spPr/>
    </dgm:pt>
    <dgm:pt modelId="{768CD327-E36E-4502-BF50-4FAC7FC7BABD}" type="pres">
      <dgm:prSet presAssocID="{6E763530-BDA8-4862-8BEF-BFB864F5FAFD}" presName="composite2" presStyleCnt="0"/>
      <dgm:spPr/>
    </dgm:pt>
    <dgm:pt modelId="{681B61E2-7403-4E97-BBFD-69B017402241}" type="pres">
      <dgm:prSet presAssocID="{6E763530-BDA8-4862-8BEF-BFB864F5FAFD}" presName="background2" presStyleLbl="node2" presStyleIdx="3" presStyleCnt="4"/>
      <dgm:spPr/>
    </dgm:pt>
    <dgm:pt modelId="{C5CB2098-0C27-4EF8-BFFF-406F86389BE1}" type="pres">
      <dgm:prSet presAssocID="{6E763530-BDA8-4862-8BEF-BFB864F5FAFD}" presName="text2" presStyleLbl="fgAcc2" presStyleIdx="3" presStyleCnt="4" custScaleY="1843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852A6C-6D90-459B-A1A2-76761787095C}" type="pres">
      <dgm:prSet presAssocID="{6E763530-BDA8-4862-8BEF-BFB864F5FAFD}" presName="hierChild3" presStyleCnt="0"/>
      <dgm:spPr/>
    </dgm:pt>
  </dgm:ptLst>
  <dgm:cxnLst>
    <dgm:cxn modelId="{DEAF6B22-C218-47B9-99EB-41E2B09B8A98}" type="presOf" srcId="{6E763530-BDA8-4862-8BEF-BFB864F5FAFD}" destId="{C5CB2098-0C27-4EF8-BFFF-406F86389BE1}" srcOrd="0" destOrd="0" presId="urn:microsoft.com/office/officeart/2005/8/layout/hierarchy1"/>
    <dgm:cxn modelId="{6ECEA49E-B898-4113-8D9C-8958E2816623}" type="presOf" srcId="{0CE2E984-9E70-4003-B34F-9864210C2F69}" destId="{5D111A08-F0DF-413C-A8C9-199DC2D99CB9}" srcOrd="0" destOrd="0" presId="urn:microsoft.com/office/officeart/2005/8/layout/hierarchy1"/>
    <dgm:cxn modelId="{53F3EC50-7B83-412D-84D2-5ADD9E91190D}" type="presOf" srcId="{83EF022E-5013-4A7F-A9F1-44E385A0B742}" destId="{5EA1864B-98C3-4206-AC00-DF2D4004CBA5}" srcOrd="0" destOrd="0" presId="urn:microsoft.com/office/officeart/2005/8/layout/hierarchy1"/>
    <dgm:cxn modelId="{ABD7C16B-9861-44D5-8135-8BCA75AAA024}" srcId="{2BF51ACE-0210-4A19-A718-0DDCC0B34E17}" destId="{0CE2E984-9E70-4003-B34F-9864210C2F69}" srcOrd="1" destOrd="0" parTransId="{83EF022E-5013-4A7F-A9F1-44E385A0B742}" sibTransId="{2C43FDF9-B817-463E-A116-F0814726A5B8}"/>
    <dgm:cxn modelId="{CA1DE511-C3FC-40FD-A23A-C9CCE9B2B389}" type="presOf" srcId="{2BF51ACE-0210-4A19-A718-0DDCC0B34E17}" destId="{D5C8AC88-4F8F-4065-B097-E005B39DCC1D}" srcOrd="0" destOrd="0" presId="urn:microsoft.com/office/officeart/2005/8/layout/hierarchy1"/>
    <dgm:cxn modelId="{C0A4CFE0-F42E-4A46-B9AE-C293835442FF}" srcId="{06EFFE64-9E14-4730-9206-D31E8E6D937A}" destId="{2BF51ACE-0210-4A19-A718-0DDCC0B34E17}" srcOrd="0" destOrd="0" parTransId="{3B8DD038-5D90-491B-8DE1-84FB3EB2CE36}" sibTransId="{A1F17AF2-D8FB-42F5-A05D-0DBF8289AFDE}"/>
    <dgm:cxn modelId="{9ADE0096-EC5A-44AF-8B3C-B68FD67A84F4}" srcId="{2BF51ACE-0210-4A19-A718-0DDCC0B34E17}" destId="{5BE7E9CE-E9C1-4380-B2BE-9C983C373134}" srcOrd="2" destOrd="0" parTransId="{E8FD3D41-5DDD-4EAF-85D6-CC0A04D0A5FB}" sibTransId="{C77F664C-6EC8-4E27-AEF6-692A02A85659}"/>
    <dgm:cxn modelId="{B9A845AA-0B31-4FD3-B964-76FF08BEB9E1}" type="presOf" srcId="{A939D330-89CA-40BE-8618-9A89396FB0C1}" destId="{7BE55768-B1B6-4C33-B23F-784D06A66D7C}" srcOrd="0" destOrd="0" presId="urn:microsoft.com/office/officeart/2005/8/layout/hierarchy1"/>
    <dgm:cxn modelId="{1EB81ED7-1157-46DF-99F5-807D0ABB0C30}" type="presOf" srcId="{E8FD3D41-5DDD-4EAF-85D6-CC0A04D0A5FB}" destId="{6045B073-3E53-4821-9B76-76C9B40FF961}" srcOrd="0" destOrd="0" presId="urn:microsoft.com/office/officeart/2005/8/layout/hierarchy1"/>
    <dgm:cxn modelId="{59C63942-DF2E-40FD-AED4-AC9AA809B9E8}" type="presOf" srcId="{06EFFE64-9E14-4730-9206-D31E8E6D937A}" destId="{68057B00-26BE-4756-AF93-23C3938DB762}" srcOrd="0" destOrd="0" presId="urn:microsoft.com/office/officeart/2005/8/layout/hierarchy1"/>
    <dgm:cxn modelId="{25EF43BD-1B61-4AA9-87B5-2D4C7A4BBE1A}" srcId="{2BF51ACE-0210-4A19-A718-0DDCC0B34E17}" destId="{3C9E92D2-1D2D-4424-A325-C97051C01C81}" srcOrd="0" destOrd="0" parTransId="{A939D330-89CA-40BE-8618-9A89396FB0C1}" sibTransId="{1D115958-3BE1-4F3A-91AA-2FCDDF85C444}"/>
    <dgm:cxn modelId="{60CAB5DF-703A-431E-A75A-0C92D53083B0}" type="presOf" srcId="{3C9E92D2-1D2D-4424-A325-C97051C01C81}" destId="{F4362288-33FE-457C-9D56-C08009BAAF5E}" srcOrd="0" destOrd="0" presId="urn:microsoft.com/office/officeart/2005/8/layout/hierarchy1"/>
    <dgm:cxn modelId="{511F6EBB-4E6C-43D0-B12B-1E313B88F2A1}" type="presOf" srcId="{5BE7E9CE-E9C1-4380-B2BE-9C983C373134}" destId="{8FF03695-D219-4BFC-B6F2-0F55BAE05638}" srcOrd="0" destOrd="0" presId="urn:microsoft.com/office/officeart/2005/8/layout/hierarchy1"/>
    <dgm:cxn modelId="{F03FF9EC-90B2-4EE7-B2B1-E6AC5C6D1E82}" type="presOf" srcId="{3F878B45-8ED7-4134-89C9-D96522D9098E}" destId="{B270DBD0-46E0-450D-9F49-0F635D7BA7BE}" srcOrd="0" destOrd="0" presId="urn:microsoft.com/office/officeart/2005/8/layout/hierarchy1"/>
    <dgm:cxn modelId="{8ACA90F9-2F4A-4878-A34C-45320226B57A}" srcId="{2BF51ACE-0210-4A19-A718-0DDCC0B34E17}" destId="{6E763530-BDA8-4862-8BEF-BFB864F5FAFD}" srcOrd="3" destOrd="0" parTransId="{3F878B45-8ED7-4134-89C9-D96522D9098E}" sibTransId="{FAF0C0F2-9CB2-42B0-8D46-81A49E3DA748}"/>
    <dgm:cxn modelId="{9862C5AF-B62A-44D1-907E-7B2CA63C5CD6}" type="presParOf" srcId="{68057B00-26BE-4756-AF93-23C3938DB762}" destId="{CAB5D268-7C1C-4AE7-8755-8860A29D2A89}" srcOrd="0" destOrd="0" presId="urn:microsoft.com/office/officeart/2005/8/layout/hierarchy1"/>
    <dgm:cxn modelId="{0ACE25C9-F482-4B98-B1E8-9D53573D9B0D}" type="presParOf" srcId="{CAB5D268-7C1C-4AE7-8755-8860A29D2A89}" destId="{4099CDD2-8C9E-4565-89A5-48D2CCB2D250}" srcOrd="0" destOrd="0" presId="urn:microsoft.com/office/officeart/2005/8/layout/hierarchy1"/>
    <dgm:cxn modelId="{464C4AD0-E39B-4D2A-8D27-E28DAD86A165}" type="presParOf" srcId="{4099CDD2-8C9E-4565-89A5-48D2CCB2D250}" destId="{ED19388D-3BEC-4E30-8529-E39E0D5B7A1F}" srcOrd="0" destOrd="0" presId="urn:microsoft.com/office/officeart/2005/8/layout/hierarchy1"/>
    <dgm:cxn modelId="{4736E074-5AB9-4B82-A7EF-FA96D8055E8F}" type="presParOf" srcId="{4099CDD2-8C9E-4565-89A5-48D2CCB2D250}" destId="{D5C8AC88-4F8F-4065-B097-E005B39DCC1D}" srcOrd="1" destOrd="0" presId="urn:microsoft.com/office/officeart/2005/8/layout/hierarchy1"/>
    <dgm:cxn modelId="{656A1283-18DB-43BD-9B5A-C37FDB49673C}" type="presParOf" srcId="{CAB5D268-7C1C-4AE7-8755-8860A29D2A89}" destId="{3B9A638D-AFBA-46BB-8327-622C33E32727}" srcOrd="1" destOrd="0" presId="urn:microsoft.com/office/officeart/2005/8/layout/hierarchy1"/>
    <dgm:cxn modelId="{0BC7B012-0AA2-44F4-A036-17CD3A2503F4}" type="presParOf" srcId="{3B9A638D-AFBA-46BB-8327-622C33E32727}" destId="{7BE55768-B1B6-4C33-B23F-784D06A66D7C}" srcOrd="0" destOrd="0" presId="urn:microsoft.com/office/officeart/2005/8/layout/hierarchy1"/>
    <dgm:cxn modelId="{72B6A789-ECE0-4B67-B169-9A22D132E387}" type="presParOf" srcId="{3B9A638D-AFBA-46BB-8327-622C33E32727}" destId="{D1E288C2-8403-443E-93DE-AC3EDDB80188}" srcOrd="1" destOrd="0" presId="urn:microsoft.com/office/officeart/2005/8/layout/hierarchy1"/>
    <dgm:cxn modelId="{3CBCB729-2998-4100-B3BD-D3322C5EDF92}" type="presParOf" srcId="{D1E288C2-8403-443E-93DE-AC3EDDB80188}" destId="{8B1F5BCA-D10A-428F-88FF-D55103C8375A}" srcOrd="0" destOrd="0" presId="urn:microsoft.com/office/officeart/2005/8/layout/hierarchy1"/>
    <dgm:cxn modelId="{C6AF478A-DDF2-4CB9-B2C3-8153DA9682B2}" type="presParOf" srcId="{8B1F5BCA-D10A-428F-88FF-D55103C8375A}" destId="{FA22B544-2030-45BA-87F9-FD227766B5C3}" srcOrd="0" destOrd="0" presId="urn:microsoft.com/office/officeart/2005/8/layout/hierarchy1"/>
    <dgm:cxn modelId="{5676112A-1BA1-483B-9617-7BDB230CE63A}" type="presParOf" srcId="{8B1F5BCA-D10A-428F-88FF-D55103C8375A}" destId="{F4362288-33FE-457C-9D56-C08009BAAF5E}" srcOrd="1" destOrd="0" presId="urn:microsoft.com/office/officeart/2005/8/layout/hierarchy1"/>
    <dgm:cxn modelId="{5A6AB85A-5AFB-43B4-94FA-93D0148E3935}" type="presParOf" srcId="{D1E288C2-8403-443E-93DE-AC3EDDB80188}" destId="{842865C4-E49E-4908-9C2F-08118703C513}" srcOrd="1" destOrd="0" presId="urn:microsoft.com/office/officeart/2005/8/layout/hierarchy1"/>
    <dgm:cxn modelId="{0F49EDB6-9DC7-4526-B9DC-2CDCD723860B}" type="presParOf" srcId="{3B9A638D-AFBA-46BB-8327-622C33E32727}" destId="{5EA1864B-98C3-4206-AC00-DF2D4004CBA5}" srcOrd="2" destOrd="0" presId="urn:microsoft.com/office/officeart/2005/8/layout/hierarchy1"/>
    <dgm:cxn modelId="{940F6367-EB8B-43A8-A161-A276046AEF31}" type="presParOf" srcId="{3B9A638D-AFBA-46BB-8327-622C33E32727}" destId="{6D499252-ACF9-4B22-B2D8-7ACE416F099D}" srcOrd="3" destOrd="0" presId="urn:microsoft.com/office/officeart/2005/8/layout/hierarchy1"/>
    <dgm:cxn modelId="{493BA984-B26D-4113-8238-B246BE266C88}" type="presParOf" srcId="{6D499252-ACF9-4B22-B2D8-7ACE416F099D}" destId="{A4799783-FC1F-4D1C-BE67-5927BB784434}" srcOrd="0" destOrd="0" presId="urn:microsoft.com/office/officeart/2005/8/layout/hierarchy1"/>
    <dgm:cxn modelId="{09C8A5B0-2C2C-401D-8CE5-A11F75D3B1CC}" type="presParOf" srcId="{A4799783-FC1F-4D1C-BE67-5927BB784434}" destId="{7F848F32-FA01-4426-B1DD-81F4385B92B2}" srcOrd="0" destOrd="0" presId="urn:microsoft.com/office/officeart/2005/8/layout/hierarchy1"/>
    <dgm:cxn modelId="{9DA50AB2-1B7A-4630-93DC-AA55D9DDBBC9}" type="presParOf" srcId="{A4799783-FC1F-4D1C-BE67-5927BB784434}" destId="{5D111A08-F0DF-413C-A8C9-199DC2D99CB9}" srcOrd="1" destOrd="0" presId="urn:microsoft.com/office/officeart/2005/8/layout/hierarchy1"/>
    <dgm:cxn modelId="{4DA5E1CC-D3D7-46F1-B196-F071723DAD3A}" type="presParOf" srcId="{6D499252-ACF9-4B22-B2D8-7ACE416F099D}" destId="{067F7180-484E-43F5-A73E-1183076BB1CC}" srcOrd="1" destOrd="0" presId="urn:microsoft.com/office/officeart/2005/8/layout/hierarchy1"/>
    <dgm:cxn modelId="{86B1FAAD-8433-4D0F-AF7C-B7CDCF0CC7B7}" type="presParOf" srcId="{3B9A638D-AFBA-46BB-8327-622C33E32727}" destId="{6045B073-3E53-4821-9B76-76C9B40FF961}" srcOrd="4" destOrd="0" presId="urn:microsoft.com/office/officeart/2005/8/layout/hierarchy1"/>
    <dgm:cxn modelId="{4EC81E2D-A622-4442-A426-C11478280C6F}" type="presParOf" srcId="{3B9A638D-AFBA-46BB-8327-622C33E32727}" destId="{7F892B91-E922-4BA5-8FD4-9469868D4740}" srcOrd="5" destOrd="0" presId="urn:microsoft.com/office/officeart/2005/8/layout/hierarchy1"/>
    <dgm:cxn modelId="{6415D486-E09A-44E4-90EA-9F869341C620}" type="presParOf" srcId="{7F892B91-E922-4BA5-8FD4-9469868D4740}" destId="{B6AC971A-9E0E-43B2-81F2-C3E4193791C9}" srcOrd="0" destOrd="0" presId="urn:microsoft.com/office/officeart/2005/8/layout/hierarchy1"/>
    <dgm:cxn modelId="{742EA795-4EB3-48C4-A196-BDF189CF0F93}" type="presParOf" srcId="{B6AC971A-9E0E-43B2-81F2-C3E4193791C9}" destId="{34FF71F4-D910-4CF8-B7BD-A3DFDD5C3C3C}" srcOrd="0" destOrd="0" presId="urn:microsoft.com/office/officeart/2005/8/layout/hierarchy1"/>
    <dgm:cxn modelId="{00322482-FA49-4FF7-BC2B-F10E92D9FA8A}" type="presParOf" srcId="{B6AC971A-9E0E-43B2-81F2-C3E4193791C9}" destId="{8FF03695-D219-4BFC-B6F2-0F55BAE05638}" srcOrd="1" destOrd="0" presId="urn:microsoft.com/office/officeart/2005/8/layout/hierarchy1"/>
    <dgm:cxn modelId="{BBE8C442-6E18-40B3-9CF1-043199B019C2}" type="presParOf" srcId="{7F892B91-E922-4BA5-8FD4-9469868D4740}" destId="{3DF39DAA-AC5E-49FA-97C0-BFE8E5138C7F}" srcOrd="1" destOrd="0" presId="urn:microsoft.com/office/officeart/2005/8/layout/hierarchy1"/>
    <dgm:cxn modelId="{CED21B30-4F64-4A09-B24A-E1E0BAB4792C}" type="presParOf" srcId="{3B9A638D-AFBA-46BB-8327-622C33E32727}" destId="{B270DBD0-46E0-450D-9F49-0F635D7BA7BE}" srcOrd="6" destOrd="0" presId="urn:microsoft.com/office/officeart/2005/8/layout/hierarchy1"/>
    <dgm:cxn modelId="{E08FCE5A-533E-46AA-B3BF-D8BC786E2CBD}" type="presParOf" srcId="{3B9A638D-AFBA-46BB-8327-622C33E32727}" destId="{9274FA44-6A0A-4F27-A9E0-A08FCE84CC72}" srcOrd="7" destOrd="0" presId="urn:microsoft.com/office/officeart/2005/8/layout/hierarchy1"/>
    <dgm:cxn modelId="{C238C527-CFFC-42D1-A40F-04B6A8750EB2}" type="presParOf" srcId="{9274FA44-6A0A-4F27-A9E0-A08FCE84CC72}" destId="{768CD327-E36E-4502-BF50-4FAC7FC7BABD}" srcOrd="0" destOrd="0" presId="urn:microsoft.com/office/officeart/2005/8/layout/hierarchy1"/>
    <dgm:cxn modelId="{A388FA89-6F6F-41AF-8355-E7D0A57B6CD5}" type="presParOf" srcId="{768CD327-E36E-4502-BF50-4FAC7FC7BABD}" destId="{681B61E2-7403-4E97-BBFD-69B017402241}" srcOrd="0" destOrd="0" presId="urn:microsoft.com/office/officeart/2005/8/layout/hierarchy1"/>
    <dgm:cxn modelId="{8651EDAD-00D0-4514-970B-DCDC165F7D2E}" type="presParOf" srcId="{768CD327-E36E-4502-BF50-4FAC7FC7BABD}" destId="{C5CB2098-0C27-4EF8-BFFF-406F86389BE1}" srcOrd="1" destOrd="0" presId="urn:microsoft.com/office/officeart/2005/8/layout/hierarchy1"/>
    <dgm:cxn modelId="{DA418F2A-2C9D-4398-B79A-32EA051CBEA4}" type="presParOf" srcId="{9274FA44-6A0A-4F27-A9E0-A08FCE84CC72}" destId="{67852A6C-6D90-459B-A1A2-7676178709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C9481E-DD8E-40A1-868D-3BBD7421E7B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C91F63A-BE16-4F76-8623-A59C41CCEDD2}">
      <dgm:prSet phldrT="[نص]" custT="1"/>
      <dgm:spPr>
        <a:solidFill>
          <a:schemeClr val="bg2">
            <a:lumMod val="90000"/>
          </a:schemeClr>
        </a:solidFill>
      </dgm:spPr>
      <dgm:t>
        <a:bodyPr/>
        <a:lstStyle/>
        <a:p>
          <a:pPr rtl="1"/>
          <a:r>
            <a:rPr lang="ar-SA" sz="2000" b="1" dirty="0" smtClean="0">
              <a:solidFill>
                <a:schemeClr val="accent6"/>
              </a:solidFill>
            </a:rPr>
            <a:t>استراتيجيات ونماذج التقويم</a:t>
          </a:r>
          <a:endParaRPr lang="ar-SA" sz="2000" b="1" dirty="0">
            <a:solidFill>
              <a:schemeClr val="accent6"/>
            </a:solidFill>
          </a:endParaRPr>
        </a:p>
      </dgm:t>
    </dgm:pt>
    <dgm:pt modelId="{E119F1FD-47A1-47B6-835B-873F14FF14FA}" type="parTrans" cxnId="{8CE87560-616E-49BF-9AB5-F2B74B060E4A}">
      <dgm:prSet/>
      <dgm:spPr/>
      <dgm:t>
        <a:bodyPr/>
        <a:lstStyle/>
        <a:p>
          <a:pPr rtl="1"/>
          <a:endParaRPr lang="ar-SA"/>
        </a:p>
      </dgm:t>
    </dgm:pt>
    <dgm:pt modelId="{1CB18909-130C-4CA5-8F96-3DACB73202E2}" type="sibTrans" cxnId="{8CE87560-616E-49BF-9AB5-F2B74B060E4A}">
      <dgm:prSet/>
      <dgm:spPr/>
      <dgm:t>
        <a:bodyPr/>
        <a:lstStyle/>
        <a:p>
          <a:pPr rtl="1"/>
          <a:endParaRPr lang="ar-SA"/>
        </a:p>
      </dgm:t>
    </dgm:pt>
    <dgm:pt modelId="{4DB2720F-9D0D-4FAF-AA3E-90AECD3A130C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bg1"/>
              </a:solidFill>
            </a:rPr>
            <a:t>تصنيف يركز على تيسير القرارات</a:t>
          </a:r>
          <a:endParaRPr lang="ar-SA" sz="2000" b="1" dirty="0">
            <a:solidFill>
              <a:schemeClr val="bg1"/>
            </a:solidFill>
          </a:endParaRPr>
        </a:p>
      </dgm:t>
    </dgm:pt>
    <dgm:pt modelId="{BADAA6D5-6BCD-4461-9883-F404F711921C}" type="parTrans" cxnId="{18A43E15-8E57-40B2-AA61-74A21391338E}">
      <dgm:prSet/>
      <dgm:spPr/>
      <dgm:t>
        <a:bodyPr/>
        <a:lstStyle/>
        <a:p>
          <a:pPr rtl="1"/>
          <a:endParaRPr lang="ar-SA"/>
        </a:p>
      </dgm:t>
    </dgm:pt>
    <dgm:pt modelId="{AA0A0A0C-8811-4FD9-9A15-8359E21FCD64}" type="sibTrans" cxnId="{18A43E15-8E57-40B2-AA61-74A21391338E}">
      <dgm:prSet/>
      <dgm:spPr/>
      <dgm:t>
        <a:bodyPr/>
        <a:lstStyle/>
        <a:p>
          <a:pPr rtl="1"/>
          <a:endParaRPr lang="ar-SA"/>
        </a:p>
      </dgm:t>
    </dgm:pt>
    <dgm:pt modelId="{06B028B4-4BE2-42FC-AE4B-ABECB4935EE8}">
      <dgm:prSet phldrT="[نص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</a:rPr>
            <a:t>تصنيف يركز على الأحكام </a:t>
          </a:r>
          <a:endParaRPr lang="ar-SA" sz="2400" b="1" dirty="0">
            <a:solidFill>
              <a:schemeClr val="bg1"/>
            </a:solidFill>
          </a:endParaRPr>
        </a:p>
      </dgm:t>
    </dgm:pt>
    <dgm:pt modelId="{F644316F-8C26-47ED-A70D-AB621A87F774}" type="parTrans" cxnId="{2C8C206C-8228-4733-A116-960151A96F84}">
      <dgm:prSet/>
      <dgm:spPr/>
      <dgm:t>
        <a:bodyPr/>
        <a:lstStyle/>
        <a:p>
          <a:pPr rtl="1"/>
          <a:endParaRPr lang="ar-SA"/>
        </a:p>
      </dgm:t>
    </dgm:pt>
    <dgm:pt modelId="{24DC691E-BD55-4ACA-9DE7-DC350FA3E23A}" type="sibTrans" cxnId="{2C8C206C-8228-4733-A116-960151A96F84}">
      <dgm:prSet/>
      <dgm:spPr/>
      <dgm:t>
        <a:bodyPr/>
        <a:lstStyle/>
        <a:p>
          <a:pPr rtl="1"/>
          <a:endParaRPr lang="ar-SA"/>
        </a:p>
      </dgm:t>
    </dgm:pt>
    <dgm:pt modelId="{48B3E80E-701D-4954-AEAD-A18CEB9D22EA}">
      <dgm:prSet phldrT="[نص]" custT="1"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pPr rtl="1"/>
          <a:r>
            <a:rPr lang="ar-SA" sz="2400" b="1" dirty="0" smtClean="0">
              <a:solidFill>
                <a:schemeClr val="accent6"/>
              </a:solidFill>
            </a:rPr>
            <a:t>تصنيف يركز على الأهداف</a:t>
          </a:r>
          <a:endParaRPr lang="ar-SA" sz="2400" b="1" dirty="0">
            <a:solidFill>
              <a:schemeClr val="accent6"/>
            </a:solidFill>
          </a:endParaRPr>
        </a:p>
      </dgm:t>
    </dgm:pt>
    <dgm:pt modelId="{07ABDEF5-F22D-4A27-982A-3CC4F6DBF56F}" type="parTrans" cxnId="{E628F008-65BA-441A-820A-7BC18C4663B3}">
      <dgm:prSet/>
      <dgm:spPr/>
      <dgm:t>
        <a:bodyPr/>
        <a:lstStyle/>
        <a:p>
          <a:pPr rtl="1"/>
          <a:endParaRPr lang="ar-SA"/>
        </a:p>
      </dgm:t>
    </dgm:pt>
    <dgm:pt modelId="{2FD6025B-1278-4AE4-B34E-6B0010D63E7B}" type="sibTrans" cxnId="{E628F008-65BA-441A-820A-7BC18C4663B3}">
      <dgm:prSet/>
      <dgm:spPr/>
      <dgm:t>
        <a:bodyPr/>
        <a:lstStyle/>
        <a:p>
          <a:pPr rtl="1"/>
          <a:endParaRPr lang="ar-SA"/>
        </a:p>
      </dgm:t>
    </dgm:pt>
    <dgm:pt modelId="{6B54F806-D284-40F9-9154-9BF742A12C4E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accent6"/>
              </a:solidFill>
            </a:rPr>
            <a:t>إستراتيجية </a:t>
          </a:r>
          <a:r>
            <a:rPr lang="ar-SA" b="1" dirty="0" err="1" smtClean="0">
              <a:solidFill>
                <a:schemeClr val="accent6"/>
              </a:solidFill>
            </a:rPr>
            <a:t>هاموند</a:t>
          </a:r>
          <a:endParaRPr lang="ar-SA" b="1" dirty="0">
            <a:solidFill>
              <a:schemeClr val="accent6"/>
            </a:solidFill>
          </a:endParaRPr>
        </a:p>
      </dgm:t>
    </dgm:pt>
    <dgm:pt modelId="{97843E72-F720-4700-846A-4DF0C82FE1AB}" type="parTrans" cxnId="{823A39CE-D017-4583-9E30-A2CF92FD90DC}">
      <dgm:prSet/>
      <dgm:spPr/>
      <dgm:t>
        <a:bodyPr/>
        <a:lstStyle/>
        <a:p>
          <a:pPr rtl="1"/>
          <a:endParaRPr lang="ar-SA"/>
        </a:p>
      </dgm:t>
    </dgm:pt>
    <dgm:pt modelId="{8B9A7CE1-8ECF-48DC-BA4B-0240275CBB9F}" type="sibTrans" cxnId="{823A39CE-D017-4583-9E30-A2CF92FD90DC}">
      <dgm:prSet/>
      <dgm:spPr/>
      <dgm:t>
        <a:bodyPr/>
        <a:lstStyle/>
        <a:p>
          <a:pPr rtl="1"/>
          <a:endParaRPr lang="ar-SA"/>
        </a:p>
      </dgm:t>
    </dgm:pt>
    <dgm:pt modelId="{530BFCDD-B929-4BEE-8E82-F4F0E0444E7E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accent6"/>
              </a:solidFill>
            </a:rPr>
            <a:t>إستراتيجية </a:t>
          </a:r>
          <a:r>
            <a:rPr lang="ar-SA" b="1" dirty="0" err="1" smtClean="0">
              <a:solidFill>
                <a:schemeClr val="accent6"/>
              </a:solidFill>
            </a:rPr>
            <a:t>متسفل</a:t>
          </a:r>
          <a:r>
            <a:rPr lang="ar-SA" b="1" dirty="0" smtClean="0">
              <a:solidFill>
                <a:schemeClr val="accent6"/>
              </a:solidFill>
            </a:rPr>
            <a:t> ومايكل</a:t>
          </a:r>
          <a:endParaRPr lang="ar-SA" b="1" dirty="0">
            <a:solidFill>
              <a:schemeClr val="accent6"/>
            </a:solidFill>
          </a:endParaRPr>
        </a:p>
      </dgm:t>
    </dgm:pt>
    <dgm:pt modelId="{4DA2ECFD-EBC1-42CB-9BBE-0FC6EAEF7A59}" type="parTrans" cxnId="{C917C2CB-8A89-4524-8480-5D832459B56D}">
      <dgm:prSet/>
      <dgm:spPr/>
      <dgm:t>
        <a:bodyPr/>
        <a:lstStyle/>
        <a:p>
          <a:pPr rtl="1"/>
          <a:endParaRPr lang="ar-SA"/>
        </a:p>
      </dgm:t>
    </dgm:pt>
    <dgm:pt modelId="{35BB1CD3-BAE9-4E1D-B251-049945FD3BD9}" type="sibTrans" cxnId="{C917C2CB-8A89-4524-8480-5D832459B56D}">
      <dgm:prSet/>
      <dgm:spPr/>
      <dgm:t>
        <a:bodyPr/>
        <a:lstStyle/>
        <a:p>
          <a:pPr rtl="1"/>
          <a:endParaRPr lang="ar-SA"/>
        </a:p>
      </dgm:t>
    </dgm:pt>
    <dgm:pt modelId="{3671B21C-665B-421B-A000-04ABF5331C8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bg1"/>
              </a:solidFill>
            </a:rPr>
            <a:t>نموذج </a:t>
          </a:r>
          <a:r>
            <a:rPr lang="ar-SA" b="1" dirty="0" err="1" smtClean="0">
              <a:solidFill>
                <a:schemeClr val="bg1"/>
              </a:solidFill>
            </a:rPr>
            <a:t>سكريفن</a:t>
          </a:r>
          <a:endParaRPr lang="ar-SA" b="1" dirty="0">
            <a:solidFill>
              <a:schemeClr val="bg1"/>
            </a:solidFill>
          </a:endParaRPr>
        </a:p>
      </dgm:t>
    </dgm:pt>
    <dgm:pt modelId="{A043274B-2D23-482F-9630-C217AE75E4FF}" type="parTrans" cxnId="{A0061585-C4FB-4524-B8E0-33E80185C3C6}">
      <dgm:prSet/>
      <dgm:spPr/>
      <dgm:t>
        <a:bodyPr/>
        <a:lstStyle/>
        <a:p>
          <a:pPr rtl="1"/>
          <a:endParaRPr lang="ar-SA"/>
        </a:p>
      </dgm:t>
    </dgm:pt>
    <dgm:pt modelId="{7D2A6D21-9B82-4F5B-BEEC-88BD8C4FCB15}" type="sibTrans" cxnId="{A0061585-C4FB-4524-B8E0-33E80185C3C6}">
      <dgm:prSet/>
      <dgm:spPr/>
      <dgm:t>
        <a:bodyPr/>
        <a:lstStyle/>
        <a:p>
          <a:pPr rtl="1"/>
          <a:endParaRPr lang="ar-SA"/>
        </a:p>
      </dgm:t>
    </dgm:pt>
    <dgm:pt modelId="{4A254414-9DDB-49B4-98CB-0982AAB689A1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bg1"/>
              </a:solidFill>
            </a:rPr>
            <a:t>نموذج </a:t>
          </a:r>
          <a:r>
            <a:rPr lang="ar-SA" sz="2000" b="1" dirty="0" err="1" smtClean="0">
              <a:solidFill>
                <a:schemeClr val="bg1"/>
              </a:solidFill>
            </a:rPr>
            <a:t>ستفلبيم</a:t>
          </a:r>
          <a:endParaRPr lang="ar-SA" sz="2000" b="1" dirty="0">
            <a:solidFill>
              <a:schemeClr val="bg1"/>
            </a:solidFill>
          </a:endParaRPr>
        </a:p>
      </dgm:t>
    </dgm:pt>
    <dgm:pt modelId="{16C05699-3E28-4285-949F-4AB402E131FB}" type="parTrans" cxnId="{09A2AAF4-27A6-4A2D-91DE-1646D68B9E98}">
      <dgm:prSet/>
      <dgm:spPr/>
      <dgm:t>
        <a:bodyPr/>
        <a:lstStyle/>
        <a:p>
          <a:pPr rtl="1"/>
          <a:endParaRPr lang="ar-SA"/>
        </a:p>
      </dgm:t>
    </dgm:pt>
    <dgm:pt modelId="{C018AA16-9D34-49AC-AF8A-AA7BF0536AB5}" type="sibTrans" cxnId="{09A2AAF4-27A6-4A2D-91DE-1646D68B9E98}">
      <dgm:prSet/>
      <dgm:spPr/>
      <dgm:t>
        <a:bodyPr/>
        <a:lstStyle/>
        <a:p>
          <a:pPr rtl="1"/>
          <a:endParaRPr lang="ar-SA"/>
        </a:p>
      </dgm:t>
    </dgm:pt>
    <dgm:pt modelId="{C01F2F69-A283-4BC2-A901-9DAD645D538B}" type="pres">
      <dgm:prSet presAssocID="{59C9481E-DD8E-40A1-868D-3BBD7421E7B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F3A7DC19-EFF2-4B45-B1A1-C1AF7826717B}" type="pres">
      <dgm:prSet presAssocID="{FC91F63A-BE16-4F76-8623-A59C41CCEDD2}" presName="hierRoot1" presStyleCnt="0">
        <dgm:presLayoutVars>
          <dgm:hierBranch val="init"/>
        </dgm:presLayoutVars>
      </dgm:prSet>
      <dgm:spPr/>
    </dgm:pt>
    <dgm:pt modelId="{44D16B1A-6B3E-470C-8F2C-470813A069F5}" type="pres">
      <dgm:prSet presAssocID="{FC91F63A-BE16-4F76-8623-A59C41CCEDD2}" presName="rootComposite1" presStyleCnt="0"/>
      <dgm:spPr/>
    </dgm:pt>
    <dgm:pt modelId="{1190374B-2349-46DB-80B2-AB17DC525A37}" type="pres">
      <dgm:prSet presAssocID="{FC91F63A-BE16-4F76-8623-A59C41CCEDD2}" presName="rootText1" presStyleLbl="node0" presStyleIdx="0" presStyleCnt="1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SA"/>
        </a:p>
      </dgm:t>
    </dgm:pt>
    <dgm:pt modelId="{A5C15B56-817B-44FB-A3DE-BE275AACD7DE}" type="pres">
      <dgm:prSet presAssocID="{FC91F63A-BE16-4F76-8623-A59C41CCEDD2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9FC1BF24-5D8F-448D-A192-1531D4724159}" type="pres">
      <dgm:prSet presAssocID="{FC91F63A-BE16-4F76-8623-A59C41CCEDD2}" presName="hierChild2" presStyleCnt="0"/>
      <dgm:spPr/>
    </dgm:pt>
    <dgm:pt modelId="{A14D2C93-4352-4B5E-9804-246F5481A29C}" type="pres">
      <dgm:prSet presAssocID="{BADAA6D5-6BCD-4461-9883-F404F711921C}" presName="Name37" presStyleLbl="parChTrans1D2" presStyleIdx="0" presStyleCnt="3"/>
      <dgm:spPr/>
      <dgm:t>
        <a:bodyPr/>
        <a:lstStyle/>
        <a:p>
          <a:pPr rtl="1"/>
          <a:endParaRPr lang="ar-JO"/>
        </a:p>
      </dgm:t>
    </dgm:pt>
    <dgm:pt modelId="{17D0E978-5511-4090-AC19-60EAAEFDBD77}" type="pres">
      <dgm:prSet presAssocID="{4DB2720F-9D0D-4FAF-AA3E-90AECD3A130C}" presName="hierRoot2" presStyleCnt="0">
        <dgm:presLayoutVars>
          <dgm:hierBranch val="init"/>
        </dgm:presLayoutVars>
      </dgm:prSet>
      <dgm:spPr/>
    </dgm:pt>
    <dgm:pt modelId="{7BE51D1A-EC44-4496-B95A-6F429D6FF59C}" type="pres">
      <dgm:prSet presAssocID="{4DB2720F-9D0D-4FAF-AA3E-90AECD3A130C}" presName="rootComposite" presStyleCnt="0"/>
      <dgm:spPr/>
    </dgm:pt>
    <dgm:pt modelId="{8924E709-1B2C-4C12-8679-27FF9A75F64D}" type="pres">
      <dgm:prSet presAssocID="{4DB2720F-9D0D-4FAF-AA3E-90AECD3A130C}" presName="rootText" presStyleLbl="node2" presStyleIdx="0" presStyleCnt="3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5387F473-278F-4265-92AA-D436C5A9F1A1}" type="pres">
      <dgm:prSet presAssocID="{4DB2720F-9D0D-4FAF-AA3E-90AECD3A130C}" presName="rootConnector" presStyleLbl="node2" presStyleIdx="0" presStyleCnt="3"/>
      <dgm:spPr/>
      <dgm:t>
        <a:bodyPr/>
        <a:lstStyle/>
        <a:p>
          <a:pPr rtl="1"/>
          <a:endParaRPr lang="ar-JO"/>
        </a:p>
      </dgm:t>
    </dgm:pt>
    <dgm:pt modelId="{7C23FF8F-93B5-4C67-A62D-8C0CEA10A849}" type="pres">
      <dgm:prSet presAssocID="{4DB2720F-9D0D-4FAF-AA3E-90AECD3A130C}" presName="hierChild4" presStyleCnt="0"/>
      <dgm:spPr/>
    </dgm:pt>
    <dgm:pt modelId="{DC189536-7C86-48AF-AE95-3D9B9A8F696C}" type="pres">
      <dgm:prSet presAssocID="{16C05699-3E28-4285-949F-4AB402E131FB}" presName="Name37" presStyleLbl="parChTrans1D3" presStyleIdx="0" presStyleCnt="4"/>
      <dgm:spPr/>
      <dgm:t>
        <a:bodyPr/>
        <a:lstStyle/>
        <a:p>
          <a:pPr rtl="1"/>
          <a:endParaRPr lang="ar-JO"/>
        </a:p>
      </dgm:t>
    </dgm:pt>
    <dgm:pt modelId="{CF918C47-EA0D-4C96-BD2B-B164DAA55CC8}" type="pres">
      <dgm:prSet presAssocID="{4A254414-9DDB-49B4-98CB-0982AAB689A1}" presName="hierRoot2" presStyleCnt="0">
        <dgm:presLayoutVars>
          <dgm:hierBranch val="init"/>
        </dgm:presLayoutVars>
      </dgm:prSet>
      <dgm:spPr/>
    </dgm:pt>
    <dgm:pt modelId="{7B482BA2-082A-443A-8D5C-9F19ECDB4735}" type="pres">
      <dgm:prSet presAssocID="{4A254414-9DDB-49B4-98CB-0982AAB689A1}" presName="rootComposite" presStyleCnt="0"/>
      <dgm:spPr/>
    </dgm:pt>
    <dgm:pt modelId="{FD994C83-4E8B-4AE7-8548-B5D6CCE9987F}" type="pres">
      <dgm:prSet presAssocID="{4A254414-9DDB-49B4-98CB-0982AAB689A1}" presName="rootText" presStyleLbl="node3" presStyleIdx="0" presStyleCnt="4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78A59207-1436-4F35-A7A8-5F1D55999C51}" type="pres">
      <dgm:prSet presAssocID="{4A254414-9DDB-49B4-98CB-0982AAB689A1}" presName="rootConnector" presStyleLbl="node3" presStyleIdx="0" presStyleCnt="4"/>
      <dgm:spPr/>
      <dgm:t>
        <a:bodyPr/>
        <a:lstStyle/>
        <a:p>
          <a:pPr rtl="1"/>
          <a:endParaRPr lang="ar-JO"/>
        </a:p>
      </dgm:t>
    </dgm:pt>
    <dgm:pt modelId="{39F1473A-A66C-4B2E-85EB-EA62F9622C1D}" type="pres">
      <dgm:prSet presAssocID="{4A254414-9DDB-49B4-98CB-0982AAB689A1}" presName="hierChild4" presStyleCnt="0"/>
      <dgm:spPr/>
    </dgm:pt>
    <dgm:pt modelId="{ACCA9CBD-26EC-43CA-B6AA-DE7B0E051C05}" type="pres">
      <dgm:prSet presAssocID="{4A254414-9DDB-49B4-98CB-0982AAB689A1}" presName="hierChild5" presStyleCnt="0"/>
      <dgm:spPr/>
    </dgm:pt>
    <dgm:pt modelId="{AF517C94-57F9-416A-9E24-DF64E05A0F8D}" type="pres">
      <dgm:prSet presAssocID="{4DB2720F-9D0D-4FAF-AA3E-90AECD3A130C}" presName="hierChild5" presStyleCnt="0"/>
      <dgm:spPr/>
    </dgm:pt>
    <dgm:pt modelId="{1E69F2DE-520B-404C-8686-A4378B369C4A}" type="pres">
      <dgm:prSet presAssocID="{F644316F-8C26-47ED-A70D-AB621A87F774}" presName="Name37" presStyleLbl="parChTrans1D2" presStyleIdx="1" presStyleCnt="3"/>
      <dgm:spPr/>
      <dgm:t>
        <a:bodyPr/>
        <a:lstStyle/>
        <a:p>
          <a:pPr rtl="1"/>
          <a:endParaRPr lang="ar-JO"/>
        </a:p>
      </dgm:t>
    </dgm:pt>
    <dgm:pt modelId="{5F0E9C14-3BB3-4F91-B3BC-805F86D142AB}" type="pres">
      <dgm:prSet presAssocID="{06B028B4-4BE2-42FC-AE4B-ABECB4935EE8}" presName="hierRoot2" presStyleCnt="0">
        <dgm:presLayoutVars>
          <dgm:hierBranch val="init"/>
        </dgm:presLayoutVars>
      </dgm:prSet>
      <dgm:spPr/>
    </dgm:pt>
    <dgm:pt modelId="{CA64A2DD-297B-4E9B-A621-7152432B7927}" type="pres">
      <dgm:prSet presAssocID="{06B028B4-4BE2-42FC-AE4B-ABECB4935EE8}" presName="rootComposite" presStyleCnt="0"/>
      <dgm:spPr/>
    </dgm:pt>
    <dgm:pt modelId="{AF101BD9-0FA6-4816-A31F-686D4D356E16}" type="pres">
      <dgm:prSet presAssocID="{06B028B4-4BE2-42FC-AE4B-ABECB4935EE8}" presName="rootText" presStyleLbl="node2" presStyleIdx="1" presStyleCnt="3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SA"/>
        </a:p>
      </dgm:t>
    </dgm:pt>
    <dgm:pt modelId="{A0DB608D-8940-479D-90A0-817BA03D8316}" type="pres">
      <dgm:prSet presAssocID="{06B028B4-4BE2-42FC-AE4B-ABECB4935EE8}" presName="rootConnector" presStyleLbl="node2" presStyleIdx="1" presStyleCnt="3"/>
      <dgm:spPr/>
      <dgm:t>
        <a:bodyPr/>
        <a:lstStyle/>
        <a:p>
          <a:pPr rtl="1"/>
          <a:endParaRPr lang="ar-JO"/>
        </a:p>
      </dgm:t>
    </dgm:pt>
    <dgm:pt modelId="{4CB7728D-57FC-4B1F-AEC2-22AF0D264175}" type="pres">
      <dgm:prSet presAssocID="{06B028B4-4BE2-42FC-AE4B-ABECB4935EE8}" presName="hierChild4" presStyleCnt="0"/>
      <dgm:spPr/>
    </dgm:pt>
    <dgm:pt modelId="{0FF051A1-834B-4FC4-9756-624E14A358CB}" type="pres">
      <dgm:prSet presAssocID="{A043274B-2D23-482F-9630-C217AE75E4FF}" presName="Name37" presStyleLbl="parChTrans1D3" presStyleIdx="1" presStyleCnt="4"/>
      <dgm:spPr/>
      <dgm:t>
        <a:bodyPr/>
        <a:lstStyle/>
        <a:p>
          <a:pPr rtl="1"/>
          <a:endParaRPr lang="ar-JO"/>
        </a:p>
      </dgm:t>
    </dgm:pt>
    <dgm:pt modelId="{C7DF6767-2BA3-4D36-9DAE-E23631372915}" type="pres">
      <dgm:prSet presAssocID="{3671B21C-665B-421B-A000-04ABF5331C8E}" presName="hierRoot2" presStyleCnt="0">
        <dgm:presLayoutVars>
          <dgm:hierBranch val="init"/>
        </dgm:presLayoutVars>
      </dgm:prSet>
      <dgm:spPr/>
    </dgm:pt>
    <dgm:pt modelId="{E74A5BE1-D038-462B-9EC2-3FF15E5FE8DE}" type="pres">
      <dgm:prSet presAssocID="{3671B21C-665B-421B-A000-04ABF5331C8E}" presName="rootComposite" presStyleCnt="0"/>
      <dgm:spPr/>
    </dgm:pt>
    <dgm:pt modelId="{90498720-1DCE-4EAD-91B1-7AC33686BC08}" type="pres">
      <dgm:prSet presAssocID="{3671B21C-665B-421B-A000-04ABF5331C8E}" presName="rootText" presStyleLbl="node3" presStyleIdx="1" presStyleCnt="4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6491ECCB-C6D4-48E6-9275-7E19C32FB38E}" type="pres">
      <dgm:prSet presAssocID="{3671B21C-665B-421B-A000-04ABF5331C8E}" presName="rootConnector" presStyleLbl="node3" presStyleIdx="1" presStyleCnt="4"/>
      <dgm:spPr/>
      <dgm:t>
        <a:bodyPr/>
        <a:lstStyle/>
        <a:p>
          <a:pPr rtl="1"/>
          <a:endParaRPr lang="ar-JO"/>
        </a:p>
      </dgm:t>
    </dgm:pt>
    <dgm:pt modelId="{E6A5584C-08C6-487F-9B8D-12CDFEF91074}" type="pres">
      <dgm:prSet presAssocID="{3671B21C-665B-421B-A000-04ABF5331C8E}" presName="hierChild4" presStyleCnt="0"/>
      <dgm:spPr/>
    </dgm:pt>
    <dgm:pt modelId="{8D4D7707-FD88-4910-ABC0-62BBB34E36FC}" type="pres">
      <dgm:prSet presAssocID="{3671B21C-665B-421B-A000-04ABF5331C8E}" presName="hierChild5" presStyleCnt="0"/>
      <dgm:spPr/>
    </dgm:pt>
    <dgm:pt modelId="{A247423E-DB3E-4523-BC68-B1FAD257EAA4}" type="pres">
      <dgm:prSet presAssocID="{06B028B4-4BE2-42FC-AE4B-ABECB4935EE8}" presName="hierChild5" presStyleCnt="0"/>
      <dgm:spPr/>
    </dgm:pt>
    <dgm:pt modelId="{826FCB10-6306-4F77-B744-A6FA26782EF6}" type="pres">
      <dgm:prSet presAssocID="{07ABDEF5-F22D-4A27-982A-3CC4F6DBF56F}" presName="Name37" presStyleLbl="parChTrans1D2" presStyleIdx="2" presStyleCnt="3"/>
      <dgm:spPr/>
      <dgm:t>
        <a:bodyPr/>
        <a:lstStyle/>
        <a:p>
          <a:pPr rtl="1"/>
          <a:endParaRPr lang="ar-JO"/>
        </a:p>
      </dgm:t>
    </dgm:pt>
    <dgm:pt modelId="{EA24A510-3806-4F79-AFD6-5DAA07C15DE2}" type="pres">
      <dgm:prSet presAssocID="{48B3E80E-701D-4954-AEAD-A18CEB9D22EA}" presName="hierRoot2" presStyleCnt="0">
        <dgm:presLayoutVars>
          <dgm:hierBranch val="init"/>
        </dgm:presLayoutVars>
      </dgm:prSet>
      <dgm:spPr/>
    </dgm:pt>
    <dgm:pt modelId="{D6B27CA6-6AC6-4B9B-8E36-DB13C3A8DEFB}" type="pres">
      <dgm:prSet presAssocID="{48B3E80E-701D-4954-AEAD-A18CEB9D22EA}" presName="rootComposite" presStyleCnt="0"/>
      <dgm:spPr/>
    </dgm:pt>
    <dgm:pt modelId="{9A3E62F1-9E51-4CE5-AE5E-092EB0ED9422}" type="pres">
      <dgm:prSet presAssocID="{48B3E80E-701D-4954-AEAD-A18CEB9D22EA}" presName="rootText" presStyleLbl="node2" presStyleIdx="2" presStyleCnt="3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2EBBF60F-1697-43E6-B972-DDA6FEE30575}" type="pres">
      <dgm:prSet presAssocID="{48B3E80E-701D-4954-AEAD-A18CEB9D22EA}" presName="rootConnector" presStyleLbl="node2" presStyleIdx="2" presStyleCnt="3"/>
      <dgm:spPr/>
      <dgm:t>
        <a:bodyPr/>
        <a:lstStyle/>
        <a:p>
          <a:pPr rtl="1"/>
          <a:endParaRPr lang="ar-JO"/>
        </a:p>
      </dgm:t>
    </dgm:pt>
    <dgm:pt modelId="{4A90B5A9-8252-4D6B-9C1D-15DF08F8E560}" type="pres">
      <dgm:prSet presAssocID="{48B3E80E-701D-4954-AEAD-A18CEB9D22EA}" presName="hierChild4" presStyleCnt="0"/>
      <dgm:spPr/>
    </dgm:pt>
    <dgm:pt modelId="{7B8D0BBC-9AEF-49CD-ABB8-D46F5E577D08}" type="pres">
      <dgm:prSet presAssocID="{97843E72-F720-4700-846A-4DF0C82FE1AB}" presName="Name37" presStyleLbl="parChTrans1D3" presStyleIdx="2" presStyleCnt="4"/>
      <dgm:spPr/>
      <dgm:t>
        <a:bodyPr/>
        <a:lstStyle/>
        <a:p>
          <a:pPr rtl="1"/>
          <a:endParaRPr lang="ar-JO"/>
        </a:p>
      </dgm:t>
    </dgm:pt>
    <dgm:pt modelId="{3979C29E-8B9C-48C9-B3DF-6EFCE7AF19B9}" type="pres">
      <dgm:prSet presAssocID="{6B54F806-D284-40F9-9154-9BF742A12C4E}" presName="hierRoot2" presStyleCnt="0">
        <dgm:presLayoutVars>
          <dgm:hierBranch val="init"/>
        </dgm:presLayoutVars>
      </dgm:prSet>
      <dgm:spPr/>
    </dgm:pt>
    <dgm:pt modelId="{910277B3-0907-4C00-9CED-BD4B3A361951}" type="pres">
      <dgm:prSet presAssocID="{6B54F806-D284-40F9-9154-9BF742A12C4E}" presName="rootComposite" presStyleCnt="0"/>
      <dgm:spPr/>
    </dgm:pt>
    <dgm:pt modelId="{90E82AFA-5603-492C-9768-AAE6603D0F10}" type="pres">
      <dgm:prSet presAssocID="{6B54F806-D284-40F9-9154-9BF742A12C4E}" presName="rootText" presStyleLbl="node3" presStyleIdx="2" presStyleCnt="4" custLinFactNeighborX="-4491" custLinFactNeighborY="-213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7BE48B38-1F9C-48C8-AF8A-203179ED05D9}" type="pres">
      <dgm:prSet presAssocID="{6B54F806-D284-40F9-9154-9BF742A12C4E}" presName="rootConnector" presStyleLbl="node3" presStyleIdx="2" presStyleCnt="4"/>
      <dgm:spPr/>
      <dgm:t>
        <a:bodyPr/>
        <a:lstStyle/>
        <a:p>
          <a:pPr rtl="1"/>
          <a:endParaRPr lang="ar-JO"/>
        </a:p>
      </dgm:t>
    </dgm:pt>
    <dgm:pt modelId="{928622E0-F7D3-4D69-9094-004099EED99B}" type="pres">
      <dgm:prSet presAssocID="{6B54F806-D284-40F9-9154-9BF742A12C4E}" presName="hierChild4" presStyleCnt="0"/>
      <dgm:spPr/>
    </dgm:pt>
    <dgm:pt modelId="{61A6D0C0-FB5F-46A7-8551-DB0A35B667C4}" type="pres">
      <dgm:prSet presAssocID="{6B54F806-D284-40F9-9154-9BF742A12C4E}" presName="hierChild5" presStyleCnt="0"/>
      <dgm:spPr/>
    </dgm:pt>
    <dgm:pt modelId="{DEEFFAF5-3DE0-485B-B97E-F0FE2992E078}" type="pres">
      <dgm:prSet presAssocID="{4DA2ECFD-EBC1-42CB-9BBE-0FC6EAEF7A59}" presName="Name37" presStyleLbl="parChTrans1D3" presStyleIdx="3" presStyleCnt="4"/>
      <dgm:spPr/>
      <dgm:t>
        <a:bodyPr/>
        <a:lstStyle/>
        <a:p>
          <a:pPr rtl="1"/>
          <a:endParaRPr lang="ar-JO"/>
        </a:p>
      </dgm:t>
    </dgm:pt>
    <dgm:pt modelId="{11F1F858-0C19-4504-B75C-1B54F5D45B8E}" type="pres">
      <dgm:prSet presAssocID="{530BFCDD-B929-4BEE-8E82-F4F0E0444E7E}" presName="hierRoot2" presStyleCnt="0">
        <dgm:presLayoutVars>
          <dgm:hierBranch val="init"/>
        </dgm:presLayoutVars>
      </dgm:prSet>
      <dgm:spPr/>
    </dgm:pt>
    <dgm:pt modelId="{C35A39CF-0B02-4BA0-8ACE-EC3E3FDFBB96}" type="pres">
      <dgm:prSet presAssocID="{530BFCDD-B929-4BEE-8E82-F4F0E0444E7E}" presName="rootComposite" presStyleCnt="0"/>
      <dgm:spPr/>
    </dgm:pt>
    <dgm:pt modelId="{50FA5C72-DFDD-414C-B56C-548B498D7B28}" type="pres">
      <dgm:prSet presAssocID="{530BFCDD-B929-4BEE-8E82-F4F0E0444E7E}" presName="rootText" presStyleLbl="node3" presStyleIdx="3" presStyleCnt="4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3CBBB726-3858-438E-BF72-8FAEB5E63318}" type="pres">
      <dgm:prSet presAssocID="{530BFCDD-B929-4BEE-8E82-F4F0E0444E7E}" presName="rootConnector" presStyleLbl="node3" presStyleIdx="3" presStyleCnt="4"/>
      <dgm:spPr/>
      <dgm:t>
        <a:bodyPr/>
        <a:lstStyle/>
        <a:p>
          <a:pPr rtl="1"/>
          <a:endParaRPr lang="ar-JO"/>
        </a:p>
      </dgm:t>
    </dgm:pt>
    <dgm:pt modelId="{645C0A56-7965-4773-B585-6CE44EFBFD58}" type="pres">
      <dgm:prSet presAssocID="{530BFCDD-B929-4BEE-8E82-F4F0E0444E7E}" presName="hierChild4" presStyleCnt="0"/>
      <dgm:spPr/>
    </dgm:pt>
    <dgm:pt modelId="{4DB908E2-0731-4243-9970-3778E4B75142}" type="pres">
      <dgm:prSet presAssocID="{530BFCDD-B929-4BEE-8E82-F4F0E0444E7E}" presName="hierChild5" presStyleCnt="0"/>
      <dgm:spPr/>
    </dgm:pt>
    <dgm:pt modelId="{F106DB87-C40E-491C-B70F-BEC043FAF769}" type="pres">
      <dgm:prSet presAssocID="{48B3E80E-701D-4954-AEAD-A18CEB9D22EA}" presName="hierChild5" presStyleCnt="0"/>
      <dgm:spPr/>
    </dgm:pt>
    <dgm:pt modelId="{A9C187B2-920F-4140-A1F7-B5D219753A6B}" type="pres">
      <dgm:prSet presAssocID="{FC91F63A-BE16-4F76-8623-A59C41CCEDD2}" presName="hierChild3" presStyleCnt="0"/>
      <dgm:spPr/>
    </dgm:pt>
  </dgm:ptLst>
  <dgm:cxnLst>
    <dgm:cxn modelId="{9B8508A2-A61F-4A46-AE02-DC4B4B9CBD93}" type="presOf" srcId="{F644316F-8C26-47ED-A70D-AB621A87F774}" destId="{1E69F2DE-520B-404C-8686-A4378B369C4A}" srcOrd="0" destOrd="0" presId="urn:microsoft.com/office/officeart/2005/8/layout/orgChart1"/>
    <dgm:cxn modelId="{810D6FE4-04C0-49B2-B29C-657D0EB4BE20}" type="presOf" srcId="{4DB2720F-9D0D-4FAF-AA3E-90AECD3A130C}" destId="{5387F473-278F-4265-92AA-D436C5A9F1A1}" srcOrd="1" destOrd="0" presId="urn:microsoft.com/office/officeart/2005/8/layout/orgChart1"/>
    <dgm:cxn modelId="{7C2B7FFB-326D-4AD8-A40B-85C51F0663C8}" type="presOf" srcId="{06B028B4-4BE2-42FC-AE4B-ABECB4935EE8}" destId="{AF101BD9-0FA6-4816-A31F-686D4D356E16}" srcOrd="0" destOrd="0" presId="urn:microsoft.com/office/officeart/2005/8/layout/orgChart1"/>
    <dgm:cxn modelId="{DF4FAD74-A90D-458A-AFBA-953ECC27131C}" type="presOf" srcId="{BADAA6D5-6BCD-4461-9883-F404F711921C}" destId="{A14D2C93-4352-4B5E-9804-246F5481A29C}" srcOrd="0" destOrd="0" presId="urn:microsoft.com/office/officeart/2005/8/layout/orgChart1"/>
    <dgm:cxn modelId="{18A43E15-8E57-40B2-AA61-74A21391338E}" srcId="{FC91F63A-BE16-4F76-8623-A59C41CCEDD2}" destId="{4DB2720F-9D0D-4FAF-AA3E-90AECD3A130C}" srcOrd="0" destOrd="0" parTransId="{BADAA6D5-6BCD-4461-9883-F404F711921C}" sibTransId="{AA0A0A0C-8811-4FD9-9A15-8359E21FCD64}"/>
    <dgm:cxn modelId="{8CE87560-616E-49BF-9AB5-F2B74B060E4A}" srcId="{59C9481E-DD8E-40A1-868D-3BBD7421E7BC}" destId="{FC91F63A-BE16-4F76-8623-A59C41CCEDD2}" srcOrd="0" destOrd="0" parTransId="{E119F1FD-47A1-47B6-835B-873F14FF14FA}" sibTransId="{1CB18909-130C-4CA5-8F96-3DACB73202E2}"/>
    <dgm:cxn modelId="{A0061585-C4FB-4524-B8E0-33E80185C3C6}" srcId="{06B028B4-4BE2-42FC-AE4B-ABECB4935EE8}" destId="{3671B21C-665B-421B-A000-04ABF5331C8E}" srcOrd="0" destOrd="0" parTransId="{A043274B-2D23-482F-9630-C217AE75E4FF}" sibTransId="{7D2A6D21-9B82-4F5B-BEEC-88BD8C4FCB15}"/>
    <dgm:cxn modelId="{410943C2-05A4-4971-A742-4C7002B3076A}" type="presOf" srcId="{16C05699-3E28-4285-949F-4AB402E131FB}" destId="{DC189536-7C86-48AF-AE95-3D9B9A8F696C}" srcOrd="0" destOrd="0" presId="urn:microsoft.com/office/officeart/2005/8/layout/orgChart1"/>
    <dgm:cxn modelId="{8D18F2AC-8FA4-47F6-91E9-FE5A67CCD9B5}" type="presOf" srcId="{4DA2ECFD-EBC1-42CB-9BBE-0FC6EAEF7A59}" destId="{DEEFFAF5-3DE0-485B-B97E-F0FE2992E078}" srcOrd="0" destOrd="0" presId="urn:microsoft.com/office/officeart/2005/8/layout/orgChart1"/>
    <dgm:cxn modelId="{91C24085-407A-4909-8184-322C9AE7A097}" type="presOf" srcId="{4DB2720F-9D0D-4FAF-AA3E-90AECD3A130C}" destId="{8924E709-1B2C-4C12-8679-27FF9A75F64D}" srcOrd="0" destOrd="0" presId="urn:microsoft.com/office/officeart/2005/8/layout/orgChart1"/>
    <dgm:cxn modelId="{F2E1DB9C-4FE5-4751-9C18-8CF6D52ED432}" type="presOf" srcId="{530BFCDD-B929-4BEE-8E82-F4F0E0444E7E}" destId="{50FA5C72-DFDD-414C-B56C-548B498D7B28}" srcOrd="0" destOrd="0" presId="urn:microsoft.com/office/officeart/2005/8/layout/orgChart1"/>
    <dgm:cxn modelId="{E628F008-65BA-441A-820A-7BC18C4663B3}" srcId="{FC91F63A-BE16-4F76-8623-A59C41CCEDD2}" destId="{48B3E80E-701D-4954-AEAD-A18CEB9D22EA}" srcOrd="2" destOrd="0" parTransId="{07ABDEF5-F22D-4A27-982A-3CC4F6DBF56F}" sibTransId="{2FD6025B-1278-4AE4-B34E-6B0010D63E7B}"/>
    <dgm:cxn modelId="{C38D2149-7875-4681-997C-F5DA48110246}" type="presOf" srcId="{FC91F63A-BE16-4F76-8623-A59C41CCEDD2}" destId="{1190374B-2349-46DB-80B2-AB17DC525A37}" srcOrd="0" destOrd="0" presId="urn:microsoft.com/office/officeart/2005/8/layout/orgChart1"/>
    <dgm:cxn modelId="{11E0DA63-CFF3-445D-A2ED-B86406F16D59}" type="presOf" srcId="{48B3E80E-701D-4954-AEAD-A18CEB9D22EA}" destId="{2EBBF60F-1697-43E6-B972-DDA6FEE30575}" srcOrd="1" destOrd="0" presId="urn:microsoft.com/office/officeart/2005/8/layout/orgChart1"/>
    <dgm:cxn modelId="{174C03BF-69C5-47F9-AED8-21912D763062}" type="presOf" srcId="{97843E72-F720-4700-846A-4DF0C82FE1AB}" destId="{7B8D0BBC-9AEF-49CD-ABB8-D46F5E577D08}" srcOrd="0" destOrd="0" presId="urn:microsoft.com/office/officeart/2005/8/layout/orgChart1"/>
    <dgm:cxn modelId="{AC1B7252-469D-4F05-AAE9-888B6FFF9B94}" type="presOf" srcId="{3671B21C-665B-421B-A000-04ABF5331C8E}" destId="{6491ECCB-C6D4-48E6-9275-7E19C32FB38E}" srcOrd="1" destOrd="0" presId="urn:microsoft.com/office/officeart/2005/8/layout/orgChart1"/>
    <dgm:cxn modelId="{09A2AAF4-27A6-4A2D-91DE-1646D68B9E98}" srcId="{4DB2720F-9D0D-4FAF-AA3E-90AECD3A130C}" destId="{4A254414-9DDB-49B4-98CB-0982AAB689A1}" srcOrd="0" destOrd="0" parTransId="{16C05699-3E28-4285-949F-4AB402E131FB}" sibTransId="{C018AA16-9D34-49AC-AF8A-AA7BF0536AB5}"/>
    <dgm:cxn modelId="{B70BA289-0C1B-45EF-A498-C20FB1E6B5BA}" type="presOf" srcId="{06B028B4-4BE2-42FC-AE4B-ABECB4935EE8}" destId="{A0DB608D-8940-479D-90A0-817BA03D8316}" srcOrd="1" destOrd="0" presId="urn:microsoft.com/office/officeart/2005/8/layout/orgChart1"/>
    <dgm:cxn modelId="{57143519-2BAE-4D6A-83C9-1B25E6DDF2B2}" type="presOf" srcId="{6B54F806-D284-40F9-9154-9BF742A12C4E}" destId="{90E82AFA-5603-492C-9768-AAE6603D0F10}" srcOrd="0" destOrd="0" presId="urn:microsoft.com/office/officeart/2005/8/layout/orgChart1"/>
    <dgm:cxn modelId="{0BDB522E-6206-4491-BCE4-130E22C28513}" type="presOf" srcId="{4A254414-9DDB-49B4-98CB-0982AAB689A1}" destId="{FD994C83-4E8B-4AE7-8548-B5D6CCE9987F}" srcOrd="0" destOrd="0" presId="urn:microsoft.com/office/officeart/2005/8/layout/orgChart1"/>
    <dgm:cxn modelId="{82D80A1A-B192-49DB-A4E8-B0F78BCF1D2D}" type="presOf" srcId="{FC91F63A-BE16-4F76-8623-A59C41CCEDD2}" destId="{A5C15B56-817B-44FB-A3DE-BE275AACD7DE}" srcOrd="1" destOrd="0" presId="urn:microsoft.com/office/officeart/2005/8/layout/orgChart1"/>
    <dgm:cxn modelId="{49264ADF-71DB-4559-9573-4DF2AB76F8A9}" type="presOf" srcId="{530BFCDD-B929-4BEE-8E82-F4F0E0444E7E}" destId="{3CBBB726-3858-438E-BF72-8FAEB5E63318}" srcOrd="1" destOrd="0" presId="urn:microsoft.com/office/officeart/2005/8/layout/orgChart1"/>
    <dgm:cxn modelId="{0308ABFE-74EE-4623-9841-94DCEB5445FD}" type="presOf" srcId="{59C9481E-DD8E-40A1-868D-3BBD7421E7BC}" destId="{C01F2F69-A283-4BC2-A901-9DAD645D538B}" srcOrd="0" destOrd="0" presId="urn:microsoft.com/office/officeart/2005/8/layout/orgChart1"/>
    <dgm:cxn modelId="{2C8C206C-8228-4733-A116-960151A96F84}" srcId="{FC91F63A-BE16-4F76-8623-A59C41CCEDD2}" destId="{06B028B4-4BE2-42FC-AE4B-ABECB4935EE8}" srcOrd="1" destOrd="0" parTransId="{F644316F-8C26-47ED-A70D-AB621A87F774}" sibTransId="{24DC691E-BD55-4ACA-9DE7-DC350FA3E23A}"/>
    <dgm:cxn modelId="{F487B7D7-69EF-4A03-98F6-DD7AA92E51ED}" type="presOf" srcId="{3671B21C-665B-421B-A000-04ABF5331C8E}" destId="{90498720-1DCE-4EAD-91B1-7AC33686BC08}" srcOrd="0" destOrd="0" presId="urn:microsoft.com/office/officeart/2005/8/layout/orgChart1"/>
    <dgm:cxn modelId="{81744088-CC37-4304-8F3B-1225DDC954E1}" type="presOf" srcId="{07ABDEF5-F22D-4A27-982A-3CC4F6DBF56F}" destId="{826FCB10-6306-4F77-B744-A6FA26782EF6}" srcOrd="0" destOrd="0" presId="urn:microsoft.com/office/officeart/2005/8/layout/orgChart1"/>
    <dgm:cxn modelId="{A713902B-2193-4913-BF83-70E3DC0A32BE}" type="presOf" srcId="{4A254414-9DDB-49B4-98CB-0982AAB689A1}" destId="{78A59207-1436-4F35-A7A8-5F1D55999C51}" srcOrd="1" destOrd="0" presId="urn:microsoft.com/office/officeart/2005/8/layout/orgChart1"/>
    <dgm:cxn modelId="{35FBE22A-C3C1-4B1C-8E35-632020B2E5F9}" type="presOf" srcId="{6B54F806-D284-40F9-9154-9BF742A12C4E}" destId="{7BE48B38-1F9C-48C8-AF8A-203179ED05D9}" srcOrd="1" destOrd="0" presId="urn:microsoft.com/office/officeart/2005/8/layout/orgChart1"/>
    <dgm:cxn modelId="{C917C2CB-8A89-4524-8480-5D832459B56D}" srcId="{48B3E80E-701D-4954-AEAD-A18CEB9D22EA}" destId="{530BFCDD-B929-4BEE-8E82-F4F0E0444E7E}" srcOrd="1" destOrd="0" parTransId="{4DA2ECFD-EBC1-42CB-9BBE-0FC6EAEF7A59}" sibTransId="{35BB1CD3-BAE9-4E1D-B251-049945FD3BD9}"/>
    <dgm:cxn modelId="{142DAF0F-1CEC-4B53-9232-BA8D74CCBD5C}" type="presOf" srcId="{A043274B-2D23-482F-9630-C217AE75E4FF}" destId="{0FF051A1-834B-4FC4-9756-624E14A358CB}" srcOrd="0" destOrd="0" presId="urn:microsoft.com/office/officeart/2005/8/layout/orgChart1"/>
    <dgm:cxn modelId="{823A39CE-D017-4583-9E30-A2CF92FD90DC}" srcId="{48B3E80E-701D-4954-AEAD-A18CEB9D22EA}" destId="{6B54F806-D284-40F9-9154-9BF742A12C4E}" srcOrd="0" destOrd="0" parTransId="{97843E72-F720-4700-846A-4DF0C82FE1AB}" sibTransId="{8B9A7CE1-8ECF-48DC-BA4B-0240275CBB9F}"/>
    <dgm:cxn modelId="{4DA74789-DD5C-4A0A-9715-E2CA365EBA6E}" type="presOf" srcId="{48B3E80E-701D-4954-AEAD-A18CEB9D22EA}" destId="{9A3E62F1-9E51-4CE5-AE5E-092EB0ED9422}" srcOrd="0" destOrd="0" presId="urn:microsoft.com/office/officeart/2005/8/layout/orgChart1"/>
    <dgm:cxn modelId="{05AD2112-050B-491D-AF53-AA4B49069FC1}" type="presParOf" srcId="{C01F2F69-A283-4BC2-A901-9DAD645D538B}" destId="{F3A7DC19-EFF2-4B45-B1A1-C1AF7826717B}" srcOrd="0" destOrd="0" presId="urn:microsoft.com/office/officeart/2005/8/layout/orgChart1"/>
    <dgm:cxn modelId="{51A8BD68-4E82-40EC-A434-AFBA7D8D9E98}" type="presParOf" srcId="{F3A7DC19-EFF2-4B45-B1A1-C1AF7826717B}" destId="{44D16B1A-6B3E-470C-8F2C-470813A069F5}" srcOrd="0" destOrd="0" presId="urn:microsoft.com/office/officeart/2005/8/layout/orgChart1"/>
    <dgm:cxn modelId="{B353B17A-B53D-4D8C-9E50-28596977318A}" type="presParOf" srcId="{44D16B1A-6B3E-470C-8F2C-470813A069F5}" destId="{1190374B-2349-46DB-80B2-AB17DC525A37}" srcOrd="0" destOrd="0" presId="urn:microsoft.com/office/officeart/2005/8/layout/orgChart1"/>
    <dgm:cxn modelId="{AD59EDCA-8B5A-4FEF-993C-2CC159BDD323}" type="presParOf" srcId="{44D16B1A-6B3E-470C-8F2C-470813A069F5}" destId="{A5C15B56-817B-44FB-A3DE-BE275AACD7DE}" srcOrd="1" destOrd="0" presId="urn:microsoft.com/office/officeart/2005/8/layout/orgChart1"/>
    <dgm:cxn modelId="{33B33A15-FB02-44B6-A296-A35644526D99}" type="presParOf" srcId="{F3A7DC19-EFF2-4B45-B1A1-C1AF7826717B}" destId="{9FC1BF24-5D8F-448D-A192-1531D4724159}" srcOrd="1" destOrd="0" presId="urn:microsoft.com/office/officeart/2005/8/layout/orgChart1"/>
    <dgm:cxn modelId="{392415CE-5ECC-4EA1-9C63-1881DB07529A}" type="presParOf" srcId="{9FC1BF24-5D8F-448D-A192-1531D4724159}" destId="{A14D2C93-4352-4B5E-9804-246F5481A29C}" srcOrd="0" destOrd="0" presId="urn:microsoft.com/office/officeart/2005/8/layout/orgChart1"/>
    <dgm:cxn modelId="{7A0C265E-BF9B-4435-94E5-8860FB2D0222}" type="presParOf" srcId="{9FC1BF24-5D8F-448D-A192-1531D4724159}" destId="{17D0E978-5511-4090-AC19-60EAAEFDBD77}" srcOrd="1" destOrd="0" presId="urn:microsoft.com/office/officeart/2005/8/layout/orgChart1"/>
    <dgm:cxn modelId="{33430EE6-AB41-4B8E-A177-EC33ECF528A4}" type="presParOf" srcId="{17D0E978-5511-4090-AC19-60EAAEFDBD77}" destId="{7BE51D1A-EC44-4496-B95A-6F429D6FF59C}" srcOrd="0" destOrd="0" presId="urn:microsoft.com/office/officeart/2005/8/layout/orgChart1"/>
    <dgm:cxn modelId="{E033354B-3425-459F-BA93-7091203C4D5F}" type="presParOf" srcId="{7BE51D1A-EC44-4496-B95A-6F429D6FF59C}" destId="{8924E709-1B2C-4C12-8679-27FF9A75F64D}" srcOrd="0" destOrd="0" presId="urn:microsoft.com/office/officeart/2005/8/layout/orgChart1"/>
    <dgm:cxn modelId="{520F6B3D-6217-4B63-93EE-3D6126112D4B}" type="presParOf" srcId="{7BE51D1A-EC44-4496-B95A-6F429D6FF59C}" destId="{5387F473-278F-4265-92AA-D436C5A9F1A1}" srcOrd="1" destOrd="0" presId="urn:microsoft.com/office/officeart/2005/8/layout/orgChart1"/>
    <dgm:cxn modelId="{EC76A75F-6CB5-406D-BFBF-72760608DD2B}" type="presParOf" srcId="{17D0E978-5511-4090-AC19-60EAAEFDBD77}" destId="{7C23FF8F-93B5-4C67-A62D-8C0CEA10A849}" srcOrd="1" destOrd="0" presId="urn:microsoft.com/office/officeart/2005/8/layout/orgChart1"/>
    <dgm:cxn modelId="{FF255502-23E2-42F7-A4E3-B5203D600B65}" type="presParOf" srcId="{7C23FF8F-93B5-4C67-A62D-8C0CEA10A849}" destId="{DC189536-7C86-48AF-AE95-3D9B9A8F696C}" srcOrd="0" destOrd="0" presId="urn:microsoft.com/office/officeart/2005/8/layout/orgChart1"/>
    <dgm:cxn modelId="{22720645-C2E7-4EE8-96F6-374C343C0AA8}" type="presParOf" srcId="{7C23FF8F-93B5-4C67-A62D-8C0CEA10A849}" destId="{CF918C47-EA0D-4C96-BD2B-B164DAA55CC8}" srcOrd="1" destOrd="0" presId="urn:microsoft.com/office/officeart/2005/8/layout/orgChart1"/>
    <dgm:cxn modelId="{4292DE4F-2FA4-439A-AE3F-E364DD986B9E}" type="presParOf" srcId="{CF918C47-EA0D-4C96-BD2B-B164DAA55CC8}" destId="{7B482BA2-082A-443A-8D5C-9F19ECDB4735}" srcOrd="0" destOrd="0" presId="urn:microsoft.com/office/officeart/2005/8/layout/orgChart1"/>
    <dgm:cxn modelId="{F5C372DA-9AA9-4E01-BA72-7D2F30E5BE99}" type="presParOf" srcId="{7B482BA2-082A-443A-8D5C-9F19ECDB4735}" destId="{FD994C83-4E8B-4AE7-8548-B5D6CCE9987F}" srcOrd="0" destOrd="0" presId="urn:microsoft.com/office/officeart/2005/8/layout/orgChart1"/>
    <dgm:cxn modelId="{22967559-7ABC-46FD-9224-12A7970F1798}" type="presParOf" srcId="{7B482BA2-082A-443A-8D5C-9F19ECDB4735}" destId="{78A59207-1436-4F35-A7A8-5F1D55999C51}" srcOrd="1" destOrd="0" presId="urn:microsoft.com/office/officeart/2005/8/layout/orgChart1"/>
    <dgm:cxn modelId="{8826C2C0-0C89-42E1-8648-65DDC92D6C59}" type="presParOf" srcId="{CF918C47-EA0D-4C96-BD2B-B164DAA55CC8}" destId="{39F1473A-A66C-4B2E-85EB-EA62F9622C1D}" srcOrd="1" destOrd="0" presId="urn:microsoft.com/office/officeart/2005/8/layout/orgChart1"/>
    <dgm:cxn modelId="{FDA9626F-1E28-4A2B-9B8C-AADBC21C5D52}" type="presParOf" srcId="{CF918C47-EA0D-4C96-BD2B-B164DAA55CC8}" destId="{ACCA9CBD-26EC-43CA-B6AA-DE7B0E051C05}" srcOrd="2" destOrd="0" presId="urn:microsoft.com/office/officeart/2005/8/layout/orgChart1"/>
    <dgm:cxn modelId="{35AC538D-BDAD-4767-8729-AEB5B805192C}" type="presParOf" srcId="{17D0E978-5511-4090-AC19-60EAAEFDBD77}" destId="{AF517C94-57F9-416A-9E24-DF64E05A0F8D}" srcOrd="2" destOrd="0" presId="urn:microsoft.com/office/officeart/2005/8/layout/orgChart1"/>
    <dgm:cxn modelId="{C8185C49-3C09-4170-AC31-AB3635A10038}" type="presParOf" srcId="{9FC1BF24-5D8F-448D-A192-1531D4724159}" destId="{1E69F2DE-520B-404C-8686-A4378B369C4A}" srcOrd="2" destOrd="0" presId="urn:microsoft.com/office/officeart/2005/8/layout/orgChart1"/>
    <dgm:cxn modelId="{0E260325-4112-4853-820B-BB62D0E1F8FE}" type="presParOf" srcId="{9FC1BF24-5D8F-448D-A192-1531D4724159}" destId="{5F0E9C14-3BB3-4F91-B3BC-805F86D142AB}" srcOrd="3" destOrd="0" presId="urn:microsoft.com/office/officeart/2005/8/layout/orgChart1"/>
    <dgm:cxn modelId="{3AE36394-73BE-4074-9CFF-BA6C1E83D438}" type="presParOf" srcId="{5F0E9C14-3BB3-4F91-B3BC-805F86D142AB}" destId="{CA64A2DD-297B-4E9B-A621-7152432B7927}" srcOrd="0" destOrd="0" presId="urn:microsoft.com/office/officeart/2005/8/layout/orgChart1"/>
    <dgm:cxn modelId="{F90D0B20-B48C-4712-BA45-8A036D19ADE0}" type="presParOf" srcId="{CA64A2DD-297B-4E9B-A621-7152432B7927}" destId="{AF101BD9-0FA6-4816-A31F-686D4D356E16}" srcOrd="0" destOrd="0" presId="urn:microsoft.com/office/officeart/2005/8/layout/orgChart1"/>
    <dgm:cxn modelId="{16F3B9E8-284D-4B65-B664-5D4A44653126}" type="presParOf" srcId="{CA64A2DD-297B-4E9B-A621-7152432B7927}" destId="{A0DB608D-8940-479D-90A0-817BA03D8316}" srcOrd="1" destOrd="0" presId="urn:microsoft.com/office/officeart/2005/8/layout/orgChart1"/>
    <dgm:cxn modelId="{13034FD1-20A1-4727-A715-6A087A900D12}" type="presParOf" srcId="{5F0E9C14-3BB3-4F91-B3BC-805F86D142AB}" destId="{4CB7728D-57FC-4B1F-AEC2-22AF0D264175}" srcOrd="1" destOrd="0" presId="urn:microsoft.com/office/officeart/2005/8/layout/orgChart1"/>
    <dgm:cxn modelId="{B541EE8E-2546-4498-9609-E3E9542C2473}" type="presParOf" srcId="{4CB7728D-57FC-4B1F-AEC2-22AF0D264175}" destId="{0FF051A1-834B-4FC4-9756-624E14A358CB}" srcOrd="0" destOrd="0" presId="urn:microsoft.com/office/officeart/2005/8/layout/orgChart1"/>
    <dgm:cxn modelId="{F18005D2-C7E7-4222-88D4-0350FE2FBDE8}" type="presParOf" srcId="{4CB7728D-57FC-4B1F-AEC2-22AF0D264175}" destId="{C7DF6767-2BA3-4D36-9DAE-E23631372915}" srcOrd="1" destOrd="0" presId="urn:microsoft.com/office/officeart/2005/8/layout/orgChart1"/>
    <dgm:cxn modelId="{7C70FE2C-6CB4-4458-AB66-4E8F0E81FCB6}" type="presParOf" srcId="{C7DF6767-2BA3-4D36-9DAE-E23631372915}" destId="{E74A5BE1-D038-462B-9EC2-3FF15E5FE8DE}" srcOrd="0" destOrd="0" presId="urn:microsoft.com/office/officeart/2005/8/layout/orgChart1"/>
    <dgm:cxn modelId="{FADA5FC7-29D7-44CF-88E4-C4A0F6643D44}" type="presParOf" srcId="{E74A5BE1-D038-462B-9EC2-3FF15E5FE8DE}" destId="{90498720-1DCE-4EAD-91B1-7AC33686BC08}" srcOrd="0" destOrd="0" presId="urn:microsoft.com/office/officeart/2005/8/layout/orgChart1"/>
    <dgm:cxn modelId="{46902DBD-CA8F-46B1-AAB7-C4E95AAFC93A}" type="presParOf" srcId="{E74A5BE1-D038-462B-9EC2-3FF15E5FE8DE}" destId="{6491ECCB-C6D4-48E6-9275-7E19C32FB38E}" srcOrd="1" destOrd="0" presId="urn:microsoft.com/office/officeart/2005/8/layout/orgChart1"/>
    <dgm:cxn modelId="{4A4C1811-D7A4-4CCE-A2AC-57F8B8F44EAF}" type="presParOf" srcId="{C7DF6767-2BA3-4D36-9DAE-E23631372915}" destId="{E6A5584C-08C6-487F-9B8D-12CDFEF91074}" srcOrd="1" destOrd="0" presId="urn:microsoft.com/office/officeart/2005/8/layout/orgChart1"/>
    <dgm:cxn modelId="{1BCFB651-FA49-4CCA-8BF8-5DE8C61CC0BC}" type="presParOf" srcId="{C7DF6767-2BA3-4D36-9DAE-E23631372915}" destId="{8D4D7707-FD88-4910-ABC0-62BBB34E36FC}" srcOrd="2" destOrd="0" presId="urn:microsoft.com/office/officeart/2005/8/layout/orgChart1"/>
    <dgm:cxn modelId="{CA5330D5-AB08-46A9-95E3-7394FE94A710}" type="presParOf" srcId="{5F0E9C14-3BB3-4F91-B3BC-805F86D142AB}" destId="{A247423E-DB3E-4523-BC68-B1FAD257EAA4}" srcOrd="2" destOrd="0" presId="urn:microsoft.com/office/officeart/2005/8/layout/orgChart1"/>
    <dgm:cxn modelId="{50AD9D1F-8F91-438D-8391-B223DE08DD62}" type="presParOf" srcId="{9FC1BF24-5D8F-448D-A192-1531D4724159}" destId="{826FCB10-6306-4F77-B744-A6FA26782EF6}" srcOrd="4" destOrd="0" presId="urn:microsoft.com/office/officeart/2005/8/layout/orgChart1"/>
    <dgm:cxn modelId="{7118253F-6C54-4289-B412-A0707C935F3C}" type="presParOf" srcId="{9FC1BF24-5D8F-448D-A192-1531D4724159}" destId="{EA24A510-3806-4F79-AFD6-5DAA07C15DE2}" srcOrd="5" destOrd="0" presId="urn:microsoft.com/office/officeart/2005/8/layout/orgChart1"/>
    <dgm:cxn modelId="{FCD2E171-EA2E-48FE-9688-B119914DC09E}" type="presParOf" srcId="{EA24A510-3806-4F79-AFD6-5DAA07C15DE2}" destId="{D6B27CA6-6AC6-4B9B-8E36-DB13C3A8DEFB}" srcOrd="0" destOrd="0" presId="urn:microsoft.com/office/officeart/2005/8/layout/orgChart1"/>
    <dgm:cxn modelId="{8F877679-DA69-401A-A7DB-6E6B5182C726}" type="presParOf" srcId="{D6B27CA6-6AC6-4B9B-8E36-DB13C3A8DEFB}" destId="{9A3E62F1-9E51-4CE5-AE5E-092EB0ED9422}" srcOrd="0" destOrd="0" presId="urn:microsoft.com/office/officeart/2005/8/layout/orgChart1"/>
    <dgm:cxn modelId="{87188328-EBCB-4E68-B905-4FF2F33A70D2}" type="presParOf" srcId="{D6B27CA6-6AC6-4B9B-8E36-DB13C3A8DEFB}" destId="{2EBBF60F-1697-43E6-B972-DDA6FEE30575}" srcOrd="1" destOrd="0" presId="urn:microsoft.com/office/officeart/2005/8/layout/orgChart1"/>
    <dgm:cxn modelId="{4632F69B-198A-4BF0-8264-0BE167677546}" type="presParOf" srcId="{EA24A510-3806-4F79-AFD6-5DAA07C15DE2}" destId="{4A90B5A9-8252-4D6B-9C1D-15DF08F8E560}" srcOrd="1" destOrd="0" presId="urn:microsoft.com/office/officeart/2005/8/layout/orgChart1"/>
    <dgm:cxn modelId="{58F60BA6-89D7-48EC-BB7D-F9A4ABDC82DF}" type="presParOf" srcId="{4A90B5A9-8252-4D6B-9C1D-15DF08F8E560}" destId="{7B8D0BBC-9AEF-49CD-ABB8-D46F5E577D08}" srcOrd="0" destOrd="0" presId="urn:microsoft.com/office/officeart/2005/8/layout/orgChart1"/>
    <dgm:cxn modelId="{85658192-4A9E-4EDB-8335-7F5639ABB260}" type="presParOf" srcId="{4A90B5A9-8252-4D6B-9C1D-15DF08F8E560}" destId="{3979C29E-8B9C-48C9-B3DF-6EFCE7AF19B9}" srcOrd="1" destOrd="0" presId="urn:microsoft.com/office/officeart/2005/8/layout/orgChart1"/>
    <dgm:cxn modelId="{115D59B0-DE6F-45A3-A6BC-2F3FBDF4462D}" type="presParOf" srcId="{3979C29E-8B9C-48C9-B3DF-6EFCE7AF19B9}" destId="{910277B3-0907-4C00-9CED-BD4B3A361951}" srcOrd="0" destOrd="0" presId="urn:microsoft.com/office/officeart/2005/8/layout/orgChart1"/>
    <dgm:cxn modelId="{723E14C8-905F-4D02-B14D-1925B88778DB}" type="presParOf" srcId="{910277B3-0907-4C00-9CED-BD4B3A361951}" destId="{90E82AFA-5603-492C-9768-AAE6603D0F10}" srcOrd="0" destOrd="0" presId="urn:microsoft.com/office/officeart/2005/8/layout/orgChart1"/>
    <dgm:cxn modelId="{20570DF5-8D11-465E-B0B2-43BD827DF0F0}" type="presParOf" srcId="{910277B3-0907-4C00-9CED-BD4B3A361951}" destId="{7BE48B38-1F9C-48C8-AF8A-203179ED05D9}" srcOrd="1" destOrd="0" presId="urn:microsoft.com/office/officeart/2005/8/layout/orgChart1"/>
    <dgm:cxn modelId="{5DDB7712-3102-483A-A164-1CF1054AC4F2}" type="presParOf" srcId="{3979C29E-8B9C-48C9-B3DF-6EFCE7AF19B9}" destId="{928622E0-F7D3-4D69-9094-004099EED99B}" srcOrd="1" destOrd="0" presId="urn:microsoft.com/office/officeart/2005/8/layout/orgChart1"/>
    <dgm:cxn modelId="{CBA279ED-335B-4B81-9B3B-B4D045241DAE}" type="presParOf" srcId="{3979C29E-8B9C-48C9-B3DF-6EFCE7AF19B9}" destId="{61A6D0C0-FB5F-46A7-8551-DB0A35B667C4}" srcOrd="2" destOrd="0" presId="urn:microsoft.com/office/officeart/2005/8/layout/orgChart1"/>
    <dgm:cxn modelId="{AFDEED9F-4D31-42D6-93DD-9CF96B606F76}" type="presParOf" srcId="{4A90B5A9-8252-4D6B-9C1D-15DF08F8E560}" destId="{DEEFFAF5-3DE0-485B-B97E-F0FE2992E078}" srcOrd="2" destOrd="0" presId="urn:microsoft.com/office/officeart/2005/8/layout/orgChart1"/>
    <dgm:cxn modelId="{F80FC54F-3CD1-4629-A1A8-0DEB557431FB}" type="presParOf" srcId="{4A90B5A9-8252-4D6B-9C1D-15DF08F8E560}" destId="{11F1F858-0C19-4504-B75C-1B54F5D45B8E}" srcOrd="3" destOrd="0" presId="urn:microsoft.com/office/officeart/2005/8/layout/orgChart1"/>
    <dgm:cxn modelId="{6F59E53E-D8CB-4D2E-BA9B-3E40FF48DA58}" type="presParOf" srcId="{11F1F858-0C19-4504-B75C-1B54F5D45B8E}" destId="{C35A39CF-0B02-4BA0-8ACE-EC3E3FDFBB96}" srcOrd="0" destOrd="0" presId="urn:microsoft.com/office/officeart/2005/8/layout/orgChart1"/>
    <dgm:cxn modelId="{DEB16DD3-E42F-4080-BF77-A3C96977FB75}" type="presParOf" srcId="{C35A39CF-0B02-4BA0-8ACE-EC3E3FDFBB96}" destId="{50FA5C72-DFDD-414C-B56C-548B498D7B28}" srcOrd="0" destOrd="0" presId="urn:microsoft.com/office/officeart/2005/8/layout/orgChart1"/>
    <dgm:cxn modelId="{9D54BCDA-F222-4E61-B5D5-695A3B02CBAD}" type="presParOf" srcId="{C35A39CF-0B02-4BA0-8ACE-EC3E3FDFBB96}" destId="{3CBBB726-3858-438E-BF72-8FAEB5E63318}" srcOrd="1" destOrd="0" presId="urn:microsoft.com/office/officeart/2005/8/layout/orgChart1"/>
    <dgm:cxn modelId="{3F7C8A8B-1A3D-40A3-A94F-2D45DBC19F04}" type="presParOf" srcId="{11F1F858-0C19-4504-B75C-1B54F5D45B8E}" destId="{645C0A56-7965-4773-B585-6CE44EFBFD58}" srcOrd="1" destOrd="0" presId="urn:microsoft.com/office/officeart/2005/8/layout/orgChart1"/>
    <dgm:cxn modelId="{09522F98-8763-4F29-A4FB-CC4F83D5F2BD}" type="presParOf" srcId="{11F1F858-0C19-4504-B75C-1B54F5D45B8E}" destId="{4DB908E2-0731-4243-9970-3778E4B75142}" srcOrd="2" destOrd="0" presId="urn:microsoft.com/office/officeart/2005/8/layout/orgChart1"/>
    <dgm:cxn modelId="{C708C145-431C-47B6-9D35-E3A51FF81E93}" type="presParOf" srcId="{EA24A510-3806-4F79-AFD6-5DAA07C15DE2}" destId="{F106DB87-C40E-491C-B70F-BEC043FAF769}" srcOrd="2" destOrd="0" presId="urn:microsoft.com/office/officeart/2005/8/layout/orgChart1"/>
    <dgm:cxn modelId="{9469E424-0739-4930-A20F-13FDDCC02D58}" type="presParOf" srcId="{F3A7DC19-EFF2-4B45-B1A1-C1AF7826717B}" destId="{A9C187B2-920F-4140-A1F7-B5D219753A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782564-C25A-4CF9-9FD8-347F47A72DE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A12DCB6F-FA72-4384-9DD4-46CB4981CD82}">
      <dgm:prSet phldrT="[Text]" custT="1"/>
      <dgm:spPr/>
      <dgm:t>
        <a:bodyPr/>
        <a:lstStyle/>
        <a:p>
          <a:pPr rtl="1"/>
          <a:r>
            <a:rPr lang="ar-EG" sz="1800" b="1" dirty="0" smtClean="0"/>
            <a:t>الجوانب المراد تقويمها</a:t>
          </a:r>
          <a:endParaRPr lang="ar-EG" sz="1800" b="1" dirty="0"/>
        </a:p>
      </dgm:t>
    </dgm:pt>
    <dgm:pt modelId="{5AE4C591-A3EE-44A2-8CC5-AE936B97F92C}" type="parTrans" cxnId="{A0199E0A-8CE6-491F-A738-F7BBFE6076AB}">
      <dgm:prSet/>
      <dgm:spPr/>
      <dgm:t>
        <a:bodyPr/>
        <a:lstStyle/>
        <a:p>
          <a:pPr rtl="1"/>
          <a:endParaRPr lang="ar-EG" sz="2800" b="1"/>
        </a:p>
      </dgm:t>
    </dgm:pt>
    <dgm:pt modelId="{0E76188B-D395-4CF2-84AE-FB8322D4498C}" type="sibTrans" cxnId="{A0199E0A-8CE6-491F-A738-F7BBFE6076AB}">
      <dgm:prSet custT="1"/>
      <dgm:spPr/>
      <dgm:t>
        <a:bodyPr/>
        <a:lstStyle/>
        <a:p>
          <a:pPr rtl="1"/>
          <a:endParaRPr lang="ar-EG" sz="1200" b="1"/>
        </a:p>
      </dgm:t>
    </dgm:pt>
    <dgm:pt modelId="{DC0D064F-C70D-445A-BDDB-57091290368B}">
      <dgm:prSet phldrT="[Text]" custT="1"/>
      <dgm:spPr/>
      <dgm:t>
        <a:bodyPr/>
        <a:lstStyle/>
        <a:p>
          <a:pPr rtl="1"/>
          <a:r>
            <a:rPr lang="ar-EG" sz="1800" b="1" dirty="0" smtClean="0"/>
            <a:t>اتصنيف لأهداف العامه</a:t>
          </a:r>
          <a:endParaRPr lang="ar-EG" sz="1800" b="1" dirty="0"/>
        </a:p>
      </dgm:t>
    </dgm:pt>
    <dgm:pt modelId="{C2AA53D2-04C8-41BF-9555-16483C162A2B}" type="parTrans" cxnId="{1BA0A493-0BD1-4CA7-B19A-3BD952B69797}">
      <dgm:prSet/>
      <dgm:spPr/>
      <dgm:t>
        <a:bodyPr/>
        <a:lstStyle/>
        <a:p>
          <a:pPr rtl="1"/>
          <a:endParaRPr lang="ar-EG" sz="2800" b="1"/>
        </a:p>
      </dgm:t>
    </dgm:pt>
    <dgm:pt modelId="{0044EC22-9197-4057-9FBA-7D00050391DB}" type="sibTrans" cxnId="{1BA0A493-0BD1-4CA7-B19A-3BD952B69797}">
      <dgm:prSet custT="1"/>
      <dgm:spPr/>
      <dgm:t>
        <a:bodyPr/>
        <a:lstStyle/>
        <a:p>
          <a:pPr rtl="1"/>
          <a:endParaRPr lang="ar-EG" sz="1200" b="1"/>
        </a:p>
      </dgm:t>
    </dgm:pt>
    <dgm:pt modelId="{5A490526-08BB-4140-A09C-530FF9A28A86}">
      <dgm:prSet phldrT="[Text]" custT="1"/>
      <dgm:spPr/>
      <dgm:t>
        <a:bodyPr/>
        <a:lstStyle/>
        <a:p>
          <a:pPr rtl="1"/>
          <a:r>
            <a:rPr lang="ar-EG" sz="1800" b="1" dirty="0" smtClean="0"/>
            <a:t>تحليل الأهداف إلى أهداف إجرائية.</a:t>
          </a:r>
          <a:endParaRPr lang="ar-EG" sz="1800" b="1" dirty="0"/>
        </a:p>
      </dgm:t>
    </dgm:pt>
    <dgm:pt modelId="{10EBCB4D-7FE1-4C3A-8F58-1B16B9507511}" type="parTrans" cxnId="{585D8D46-378E-4BB5-9ED8-625CF177834D}">
      <dgm:prSet/>
      <dgm:spPr/>
      <dgm:t>
        <a:bodyPr/>
        <a:lstStyle/>
        <a:p>
          <a:pPr rtl="1"/>
          <a:endParaRPr lang="ar-EG" sz="2800" b="1"/>
        </a:p>
      </dgm:t>
    </dgm:pt>
    <dgm:pt modelId="{454CD6E8-457A-45B9-B9DB-DE2E3CC323BA}" type="sibTrans" cxnId="{585D8D46-378E-4BB5-9ED8-625CF177834D}">
      <dgm:prSet custT="1"/>
      <dgm:spPr/>
      <dgm:t>
        <a:bodyPr/>
        <a:lstStyle/>
        <a:p>
          <a:pPr rtl="1"/>
          <a:endParaRPr lang="ar-EG" sz="1200" b="1"/>
        </a:p>
      </dgm:t>
    </dgm:pt>
    <dgm:pt modelId="{B59CA53F-2DA8-4064-8692-5A06DA4C2839}">
      <dgm:prSet phldrT="[Text]" custT="1"/>
      <dgm:spPr/>
      <dgm:t>
        <a:bodyPr/>
        <a:lstStyle/>
        <a:p>
          <a:pPr rtl="1"/>
          <a:r>
            <a:rPr lang="ar-EG" sz="1800" b="1" dirty="0" smtClean="0"/>
            <a:t>تحديد المواقف التي يمكن أن تقاس وتلاحظ فيها الأهداف</a:t>
          </a:r>
          <a:endParaRPr lang="ar-EG" sz="1800" b="1" dirty="0"/>
        </a:p>
      </dgm:t>
    </dgm:pt>
    <dgm:pt modelId="{7FF6552D-B6DA-4596-82E1-BAE5B3757AF7}" type="parTrans" cxnId="{16F9D060-D8C8-4C99-A156-CE9091776795}">
      <dgm:prSet/>
      <dgm:spPr/>
      <dgm:t>
        <a:bodyPr/>
        <a:lstStyle/>
        <a:p>
          <a:pPr rtl="1"/>
          <a:endParaRPr lang="ar-EG" sz="2800" b="1"/>
        </a:p>
      </dgm:t>
    </dgm:pt>
    <dgm:pt modelId="{0641907D-B262-4F5B-85A4-2F24DDA88294}" type="sibTrans" cxnId="{16F9D060-D8C8-4C99-A156-CE9091776795}">
      <dgm:prSet custT="1"/>
      <dgm:spPr/>
      <dgm:t>
        <a:bodyPr/>
        <a:lstStyle/>
        <a:p>
          <a:pPr rtl="1"/>
          <a:endParaRPr lang="ar-EG" sz="1200" b="1"/>
        </a:p>
      </dgm:t>
    </dgm:pt>
    <dgm:pt modelId="{9C5802B4-14A8-42B8-ABA5-C2E71E64A62F}">
      <dgm:prSet phldrT="[Text]" custT="1"/>
      <dgm:spPr/>
      <dgm:t>
        <a:bodyPr/>
        <a:lstStyle/>
        <a:p>
          <a:pPr rtl="1"/>
          <a:r>
            <a:rPr lang="ar-EG" sz="1800" b="1" dirty="0" smtClean="0"/>
            <a:t>تصميم أو اختيار الأدوات</a:t>
          </a:r>
          <a:endParaRPr lang="ar-EG" sz="1800" b="1" dirty="0"/>
        </a:p>
      </dgm:t>
    </dgm:pt>
    <dgm:pt modelId="{1867CCC9-9E0E-4AD7-BF7C-3834DBA48865}" type="parTrans" cxnId="{DB81B4A8-87A3-477B-99FA-18C645816874}">
      <dgm:prSet/>
      <dgm:spPr/>
      <dgm:t>
        <a:bodyPr/>
        <a:lstStyle/>
        <a:p>
          <a:pPr rtl="1"/>
          <a:endParaRPr lang="ar-EG" sz="2800" b="1"/>
        </a:p>
      </dgm:t>
    </dgm:pt>
    <dgm:pt modelId="{0875B881-797C-46E1-B5F8-508E4FF5AB9F}" type="sibTrans" cxnId="{DB81B4A8-87A3-477B-99FA-18C645816874}">
      <dgm:prSet custT="1"/>
      <dgm:spPr/>
      <dgm:t>
        <a:bodyPr/>
        <a:lstStyle/>
        <a:p>
          <a:pPr rtl="1"/>
          <a:endParaRPr lang="ar-EG" sz="1200" b="1"/>
        </a:p>
      </dgm:t>
    </dgm:pt>
    <dgm:pt modelId="{72786C63-E1D9-4C43-9340-CD1338CE394D}">
      <dgm:prSet phldrT="[Text]" custT="1"/>
      <dgm:spPr/>
      <dgm:t>
        <a:bodyPr/>
        <a:lstStyle/>
        <a:p>
          <a:pPr rtl="1"/>
          <a:r>
            <a:rPr lang="ar-EG" sz="1800" b="1" dirty="0" smtClean="0"/>
            <a:t>جمع البيانات</a:t>
          </a:r>
          <a:endParaRPr lang="ar-EG" sz="1800" b="1" dirty="0"/>
        </a:p>
      </dgm:t>
    </dgm:pt>
    <dgm:pt modelId="{550540F2-12F3-4B15-8C24-AD496D6AA223}" type="parTrans" cxnId="{79325F7B-B196-4B35-9C9D-F6398E4EAC6C}">
      <dgm:prSet/>
      <dgm:spPr/>
      <dgm:t>
        <a:bodyPr/>
        <a:lstStyle/>
        <a:p>
          <a:pPr rtl="1"/>
          <a:endParaRPr lang="ar-EG" sz="2800" b="1"/>
        </a:p>
      </dgm:t>
    </dgm:pt>
    <dgm:pt modelId="{5288C14C-EE90-4610-9DDD-9D60557F53C2}" type="sibTrans" cxnId="{79325F7B-B196-4B35-9C9D-F6398E4EAC6C}">
      <dgm:prSet custT="1"/>
      <dgm:spPr/>
      <dgm:t>
        <a:bodyPr/>
        <a:lstStyle/>
        <a:p>
          <a:pPr rtl="1"/>
          <a:endParaRPr lang="ar-EG" sz="1200" b="1"/>
        </a:p>
      </dgm:t>
    </dgm:pt>
    <dgm:pt modelId="{F3B011CD-91C6-46B2-A323-137A7EB0830B}">
      <dgm:prSet phldrT="[Text]" custT="1"/>
      <dgm:spPr/>
      <dgm:t>
        <a:bodyPr/>
        <a:lstStyle/>
        <a:p>
          <a:pPr rtl="1"/>
          <a:r>
            <a:rPr lang="ar-EG" sz="1800" b="1" dirty="0" smtClean="0"/>
            <a:t>موازنة البيانات بالأهداف المطلوبة.</a:t>
          </a:r>
          <a:endParaRPr lang="ar-EG" sz="1800" b="1" dirty="0"/>
        </a:p>
      </dgm:t>
    </dgm:pt>
    <dgm:pt modelId="{EC660520-81C0-4DA3-9B79-983AAF48E7DB}" type="parTrans" cxnId="{088FCCA1-4564-45B2-B5B7-64426351D0A1}">
      <dgm:prSet/>
      <dgm:spPr/>
      <dgm:t>
        <a:bodyPr/>
        <a:lstStyle/>
        <a:p>
          <a:pPr rtl="1"/>
          <a:endParaRPr lang="ar-EG" sz="2800" b="1"/>
        </a:p>
      </dgm:t>
    </dgm:pt>
    <dgm:pt modelId="{C5189988-0571-4B5F-8496-3FAAB5B3F9F5}" type="sibTrans" cxnId="{088FCCA1-4564-45B2-B5B7-64426351D0A1}">
      <dgm:prSet custT="1"/>
      <dgm:spPr/>
      <dgm:t>
        <a:bodyPr/>
        <a:lstStyle/>
        <a:p>
          <a:pPr rtl="1"/>
          <a:endParaRPr lang="ar-EG" sz="1200" b="1"/>
        </a:p>
      </dgm:t>
    </dgm:pt>
    <dgm:pt modelId="{D84330BF-2483-4B30-979D-2DAE03F6101D}" type="pres">
      <dgm:prSet presAssocID="{2F782564-C25A-4CF9-9FD8-347F47A72DE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57E8A8-D4D7-4700-8B09-A433D345D3FD}" type="pres">
      <dgm:prSet presAssocID="{A12DCB6F-FA72-4384-9DD4-46CB4981CD82}" presName="node" presStyleLbl="node1" presStyleIdx="0" presStyleCnt="7" custScaleX="14919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44A94CA-C2CA-4AF6-BA46-EC76594E0FD1}" type="pres">
      <dgm:prSet presAssocID="{0E76188B-D395-4CF2-84AE-FB8322D4498C}" presName="sibTrans" presStyleLbl="sibTrans2D1" presStyleIdx="0" presStyleCnt="7"/>
      <dgm:spPr/>
      <dgm:t>
        <a:bodyPr/>
        <a:lstStyle/>
        <a:p>
          <a:endParaRPr lang="en-US"/>
        </a:p>
      </dgm:t>
    </dgm:pt>
    <dgm:pt modelId="{474AB956-10BB-42F7-B990-014E69BDF63F}" type="pres">
      <dgm:prSet presAssocID="{0E76188B-D395-4CF2-84AE-FB8322D4498C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87367FB-53CE-4714-BE00-ADE5E0B84B7D}" type="pres">
      <dgm:prSet presAssocID="{DC0D064F-C70D-445A-BDDB-57091290368B}" presName="node" presStyleLbl="node1" presStyleIdx="1" presStyleCnt="7" custScaleX="168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24159-92BF-429F-8EFC-905344E76EE7}" type="pres">
      <dgm:prSet presAssocID="{0044EC22-9197-4057-9FBA-7D00050391DB}" presName="sibTrans" presStyleLbl="sibTrans2D1" presStyleIdx="1" presStyleCnt="7"/>
      <dgm:spPr/>
      <dgm:t>
        <a:bodyPr/>
        <a:lstStyle/>
        <a:p>
          <a:endParaRPr lang="en-US"/>
        </a:p>
      </dgm:t>
    </dgm:pt>
    <dgm:pt modelId="{541CACA6-EE0F-4220-87EA-C96C2880C7F9}" type="pres">
      <dgm:prSet presAssocID="{0044EC22-9197-4057-9FBA-7D00050391DB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E0149ACD-AAC0-42C7-9F04-5D6458196429}" type="pres">
      <dgm:prSet presAssocID="{5A490526-08BB-4140-A09C-530FF9A28A86}" presName="node" presStyleLbl="node1" presStyleIdx="2" presStyleCnt="7" custScaleX="175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78BD3-2491-46D3-95FC-DA559A7AD941}" type="pres">
      <dgm:prSet presAssocID="{454CD6E8-457A-45B9-B9DB-DE2E3CC323BA}" presName="sibTrans" presStyleLbl="sibTrans2D1" presStyleIdx="2" presStyleCnt="7"/>
      <dgm:spPr/>
      <dgm:t>
        <a:bodyPr/>
        <a:lstStyle/>
        <a:p>
          <a:endParaRPr lang="en-US"/>
        </a:p>
      </dgm:t>
    </dgm:pt>
    <dgm:pt modelId="{F831B509-CA10-48FC-8278-4AAD2DDB7A3C}" type="pres">
      <dgm:prSet presAssocID="{454CD6E8-457A-45B9-B9DB-DE2E3CC323BA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B7CF37EB-FFB2-4533-8142-7CF65BFF31F4}" type="pres">
      <dgm:prSet presAssocID="{B59CA53F-2DA8-4064-8692-5A06DA4C2839}" presName="node" presStyleLbl="node1" presStyleIdx="3" presStyleCnt="7" custScaleX="186418" custRadScaleRad="114337" custRadScaleInc="-48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11D8DA-0969-4064-A3BC-EC59D7C684F0}" type="pres">
      <dgm:prSet presAssocID="{0641907D-B262-4F5B-85A4-2F24DDA88294}" presName="sibTrans" presStyleLbl="sibTrans2D1" presStyleIdx="3" presStyleCnt="7"/>
      <dgm:spPr/>
      <dgm:t>
        <a:bodyPr/>
        <a:lstStyle/>
        <a:p>
          <a:endParaRPr lang="en-US"/>
        </a:p>
      </dgm:t>
    </dgm:pt>
    <dgm:pt modelId="{EC460B7B-AE82-41A4-A2B7-D71BB8672B22}" type="pres">
      <dgm:prSet presAssocID="{0641907D-B262-4F5B-85A4-2F24DDA88294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DF2E4277-A6EC-4B69-91ED-CB904A660A65}" type="pres">
      <dgm:prSet presAssocID="{9C5802B4-14A8-42B8-ABA5-C2E71E64A62F}" presName="node" presStyleLbl="node1" presStyleIdx="4" presStyleCnt="7" custScaleX="18217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A130026-E3A9-477A-A2EF-8F99FFEEEC29}" type="pres">
      <dgm:prSet presAssocID="{0875B881-797C-46E1-B5F8-508E4FF5AB9F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DB101FB-F5B5-464B-A5A8-98FD5CB3BECE}" type="pres">
      <dgm:prSet presAssocID="{0875B881-797C-46E1-B5F8-508E4FF5AB9F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A3B39F46-57BD-4C00-A922-9929DEFE31AE}" type="pres">
      <dgm:prSet presAssocID="{72786C63-E1D9-4C43-9340-CD1338CE394D}" presName="node" presStyleLbl="node1" presStyleIdx="5" presStyleCnt="7" custScaleX="1711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D0095-6297-4918-A6B3-DDC5F43AF9AA}" type="pres">
      <dgm:prSet presAssocID="{5288C14C-EE90-4610-9DDD-9D60557F53C2}" presName="sibTrans" presStyleLbl="sibTrans2D1" presStyleIdx="5" presStyleCnt="7"/>
      <dgm:spPr/>
      <dgm:t>
        <a:bodyPr/>
        <a:lstStyle/>
        <a:p>
          <a:endParaRPr lang="en-US"/>
        </a:p>
      </dgm:t>
    </dgm:pt>
    <dgm:pt modelId="{B594E298-FCE3-4BA6-9F3E-EBC7CA3122E3}" type="pres">
      <dgm:prSet presAssocID="{5288C14C-EE90-4610-9DDD-9D60557F53C2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92849C9E-3103-4A9A-9CEB-5D1D942A92B7}" type="pres">
      <dgm:prSet presAssocID="{F3B011CD-91C6-46B2-A323-137A7EB0830B}" presName="node" presStyleLbl="node1" presStyleIdx="6" presStyleCnt="7" custScaleX="1487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06353-EDE1-417A-87E0-E027B13971B0}" type="pres">
      <dgm:prSet presAssocID="{C5189988-0571-4B5F-8496-3FAAB5B3F9F5}" presName="sibTrans" presStyleLbl="sibTrans2D1" presStyleIdx="6" presStyleCnt="7"/>
      <dgm:spPr/>
      <dgm:t>
        <a:bodyPr/>
        <a:lstStyle/>
        <a:p>
          <a:endParaRPr lang="en-US"/>
        </a:p>
      </dgm:t>
    </dgm:pt>
    <dgm:pt modelId="{B28EA8BC-E544-43A9-A621-3651F57334E7}" type="pres">
      <dgm:prSet presAssocID="{C5189988-0571-4B5F-8496-3FAAB5B3F9F5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A0199E0A-8CE6-491F-A738-F7BBFE6076AB}" srcId="{2F782564-C25A-4CF9-9FD8-347F47A72DE7}" destId="{A12DCB6F-FA72-4384-9DD4-46CB4981CD82}" srcOrd="0" destOrd="0" parTransId="{5AE4C591-A3EE-44A2-8CC5-AE936B97F92C}" sibTransId="{0E76188B-D395-4CF2-84AE-FB8322D4498C}"/>
    <dgm:cxn modelId="{8AA49D18-08BA-4759-BBF6-0481B6CFEBD8}" type="presOf" srcId="{F3B011CD-91C6-46B2-A323-137A7EB0830B}" destId="{92849C9E-3103-4A9A-9CEB-5D1D942A92B7}" srcOrd="0" destOrd="0" presId="urn:microsoft.com/office/officeart/2005/8/layout/cycle2"/>
    <dgm:cxn modelId="{93FF5CD7-8554-4B42-9052-AF840C8E615D}" type="presOf" srcId="{9C5802B4-14A8-42B8-ABA5-C2E71E64A62F}" destId="{DF2E4277-A6EC-4B69-91ED-CB904A660A65}" srcOrd="0" destOrd="0" presId="urn:microsoft.com/office/officeart/2005/8/layout/cycle2"/>
    <dgm:cxn modelId="{1018202B-C181-4BDB-950A-865C16DF41D7}" type="presOf" srcId="{0E76188B-D395-4CF2-84AE-FB8322D4498C}" destId="{474AB956-10BB-42F7-B990-014E69BDF63F}" srcOrd="1" destOrd="0" presId="urn:microsoft.com/office/officeart/2005/8/layout/cycle2"/>
    <dgm:cxn modelId="{DB81B4A8-87A3-477B-99FA-18C645816874}" srcId="{2F782564-C25A-4CF9-9FD8-347F47A72DE7}" destId="{9C5802B4-14A8-42B8-ABA5-C2E71E64A62F}" srcOrd="4" destOrd="0" parTransId="{1867CCC9-9E0E-4AD7-BF7C-3834DBA48865}" sibTransId="{0875B881-797C-46E1-B5F8-508E4FF5AB9F}"/>
    <dgm:cxn modelId="{088FCCA1-4564-45B2-B5B7-64426351D0A1}" srcId="{2F782564-C25A-4CF9-9FD8-347F47A72DE7}" destId="{F3B011CD-91C6-46B2-A323-137A7EB0830B}" srcOrd="6" destOrd="0" parTransId="{EC660520-81C0-4DA3-9B79-983AAF48E7DB}" sibTransId="{C5189988-0571-4B5F-8496-3FAAB5B3F9F5}"/>
    <dgm:cxn modelId="{585D8D46-378E-4BB5-9ED8-625CF177834D}" srcId="{2F782564-C25A-4CF9-9FD8-347F47A72DE7}" destId="{5A490526-08BB-4140-A09C-530FF9A28A86}" srcOrd="2" destOrd="0" parTransId="{10EBCB4D-7FE1-4C3A-8F58-1B16B9507511}" sibTransId="{454CD6E8-457A-45B9-B9DB-DE2E3CC323BA}"/>
    <dgm:cxn modelId="{16F9D060-D8C8-4C99-A156-CE9091776795}" srcId="{2F782564-C25A-4CF9-9FD8-347F47A72DE7}" destId="{B59CA53F-2DA8-4064-8692-5A06DA4C2839}" srcOrd="3" destOrd="0" parTransId="{7FF6552D-B6DA-4596-82E1-BAE5B3757AF7}" sibTransId="{0641907D-B262-4F5B-85A4-2F24DDA88294}"/>
    <dgm:cxn modelId="{789F4EAE-7B01-4926-A308-1A39A9FE4BB9}" type="presOf" srcId="{0641907D-B262-4F5B-85A4-2F24DDA88294}" destId="{EC460B7B-AE82-41A4-A2B7-D71BB8672B22}" srcOrd="1" destOrd="0" presId="urn:microsoft.com/office/officeart/2005/8/layout/cycle2"/>
    <dgm:cxn modelId="{0BE282B3-A14B-45CE-890A-FDD10CB5B7C4}" type="presOf" srcId="{DC0D064F-C70D-445A-BDDB-57091290368B}" destId="{587367FB-53CE-4714-BE00-ADE5E0B84B7D}" srcOrd="0" destOrd="0" presId="urn:microsoft.com/office/officeart/2005/8/layout/cycle2"/>
    <dgm:cxn modelId="{1815875C-911E-46E3-AA5B-4907ADDA693F}" type="presOf" srcId="{5288C14C-EE90-4610-9DDD-9D60557F53C2}" destId="{2DAD0095-6297-4918-A6B3-DDC5F43AF9AA}" srcOrd="0" destOrd="0" presId="urn:microsoft.com/office/officeart/2005/8/layout/cycle2"/>
    <dgm:cxn modelId="{877F16D3-8C5C-4FDA-A951-B389475A7770}" type="presOf" srcId="{0E76188B-D395-4CF2-84AE-FB8322D4498C}" destId="{044A94CA-C2CA-4AF6-BA46-EC76594E0FD1}" srcOrd="0" destOrd="0" presId="urn:microsoft.com/office/officeart/2005/8/layout/cycle2"/>
    <dgm:cxn modelId="{4F1BB751-3E53-4A05-9E05-F4C04913FCAC}" type="presOf" srcId="{72786C63-E1D9-4C43-9340-CD1338CE394D}" destId="{A3B39F46-57BD-4C00-A922-9929DEFE31AE}" srcOrd="0" destOrd="0" presId="urn:microsoft.com/office/officeart/2005/8/layout/cycle2"/>
    <dgm:cxn modelId="{79325F7B-B196-4B35-9C9D-F6398E4EAC6C}" srcId="{2F782564-C25A-4CF9-9FD8-347F47A72DE7}" destId="{72786C63-E1D9-4C43-9340-CD1338CE394D}" srcOrd="5" destOrd="0" parTransId="{550540F2-12F3-4B15-8C24-AD496D6AA223}" sibTransId="{5288C14C-EE90-4610-9DDD-9D60557F53C2}"/>
    <dgm:cxn modelId="{F4538F02-D878-4E2F-9819-6AB99BEB2100}" type="presOf" srcId="{0044EC22-9197-4057-9FBA-7D00050391DB}" destId="{541CACA6-EE0F-4220-87EA-C96C2880C7F9}" srcOrd="1" destOrd="0" presId="urn:microsoft.com/office/officeart/2005/8/layout/cycle2"/>
    <dgm:cxn modelId="{79971AD6-1734-444E-A3DD-4C4DAA96020C}" type="presOf" srcId="{C5189988-0571-4B5F-8496-3FAAB5B3F9F5}" destId="{B28EA8BC-E544-43A9-A621-3651F57334E7}" srcOrd="1" destOrd="0" presId="urn:microsoft.com/office/officeart/2005/8/layout/cycle2"/>
    <dgm:cxn modelId="{4A62AEED-4723-4FF0-8960-B2B3867BA9EE}" type="presOf" srcId="{B59CA53F-2DA8-4064-8692-5A06DA4C2839}" destId="{B7CF37EB-FFB2-4533-8142-7CF65BFF31F4}" srcOrd="0" destOrd="0" presId="urn:microsoft.com/office/officeart/2005/8/layout/cycle2"/>
    <dgm:cxn modelId="{43799F16-F616-4B81-9CA7-7CB9CF6AD9DA}" type="presOf" srcId="{0875B881-797C-46E1-B5F8-508E4FF5AB9F}" destId="{9A130026-E3A9-477A-A2EF-8F99FFEEEC29}" srcOrd="0" destOrd="0" presId="urn:microsoft.com/office/officeart/2005/8/layout/cycle2"/>
    <dgm:cxn modelId="{102EA350-97FF-4BD2-8260-61BF4F7CEF6C}" type="presOf" srcId="{5A490526-08BB-4140-A09C-530FF9A28A86}" destId="{E0149ACD-AAC0-42C7-9F04-5D6458196429}" srcOrd="0" destOrd="0" presId="urn:microsoft.com/office/officeart/2005/8/layout/cycle2"/>
    <dgm:cxn modelId="{8C51750D-CC1C-4295-A204-E3A6A30DD22E}" type="presOf" srcId="{454CD6E8-457A-45B9-B9DB-DE2E3CC323BA}" destId="{BCC78BD3-2491-46D3-95FC-DA559A7AD941}" srcOrd="0" destOrd="0" presId="urn:microsoft.com/office/officeart/2005/8/layout/cycle2"/>
    <dgm:cxn modelId="{C70DE4D3-A83F-4F3C-8C7F-9FD5110114C1}" type="presOf" srcId="{0044EC22-9197-4057-9FBA-7D00050391DB}" destId="{DA724159-92BF-429F-8EFC-905344E76EE7}" srcOrd="0" destOrd="0" presId="urn:microsoft.com/office/officeart/2005/8/layout/cycle2"/>
    <dgm:cxn modelId="{1BA0A493-0BD1-4CA7-B19A-3BD952B69797}" srcId="{2F782564-C25A-4CF9-9FD8-347F47A72DE7}" destId="{DC0D064F-C70D-445A-BDDB-57091290368B}" srcOrd="1" destOrd="0" parTransId="{C2AA53D2-04C8-41BF-9555-16483C162A2B}" sibTransId="{0044EC22-9197-4057-9FBA-7D00050391DB}"/>
    <dgm:cxn modelId="{49C14151-C65C-4DEB-991C-14FBC0011B4C}" type="presOf" srcId="{0641907D-B262-4F5B-85A4-2F24DDA88294}" destId="{D111D8DA-0969-4064-A3BC-EC59D7C684F0}" srcOrd="0" destOrd="0" presId="urn:microsoft.com/office/officeart/2005/8/layout/cycle2"/>
    <dgm:cxn modelId="{E0A57BE6-1ED7-4A6C-9FE0-20CFF5B0373E}" type="presOf" srcId="{2F782564-C25A-4CF9-9FD8-347F47A72DE7}" destId="{D84330BF-2483-4B30-979D-2DAE03F6101D}" srcOrd="0" destOrd="0" presId="urn:microsoft.com/office/officeart/2005/8/layout/cycle2"/>
    <dgm:cxn modelId="{686EFCF0-4E1A-4E61-BDD9-30C5A364B884}" type="presOf" srcId="{A12DCB6F-FA72-4384-9DD4-46CB4981CD82}" destId="{4857E8A8-D4D7-4700-8B09-A433D345D3FD}" srcOrd="0" destOrd="0" presId="urn:microsoft.com/office/officeart/2005/8/layout/cycle2"/>
    <dgm:cxn modelId="{E29F34E1-704C-427C-839E-05DF1D94736F}" type="presOf" srcId="{0875B881-797C-46E1-B5F8-508E4FF5AB9F}" destId="{5DB101FB-F5B5-464B-A5A8-98FD5CB3BECE}" srcOrd="1" destOrd="0" presId="urn:microsoft.com/office/officeart/2005/8/layout/cycle2"/>
    <dgm:cxn modelId="{96B5095F-B73B-4D2F-BDDC-818874E1FADB}" type="presOf" srcId="{454CD6E8-457A-45B9-B9DB-DE2E3CC323BA}" destId="{F831B509-CA10-48FC-8278-4AAD2DDB7A3C}" srcOrd="1" destOrd="0" presId="urn:microsoft.com/office/officeart/2005/8/layout/cycle2"/>
    <dgm:cxn modelId="{860B0E50-9EF4-4B34-AD75-CD4979B0FA6C}" type="presOf" srcId="{5288C14C-EE90-4610-9DDD-9D60557F53C2}" destId="{B594E298-FCE3-4BA6-9F3E-EBC7CA3122E3}" srcOrd="1" destOrd="0" presId="urn:microsoft.com/office/officeart/2005/8/layout/cycle2"/>
    <dgm:cxn modelId="{6DA34DE5-7B67-4009-80D4-3B810C7F7D7E}" type="presOf" srcId="{C5189988-0571-4B5F-8496-3FAAB5B3F9F5}" destId="{0B906353-EDE1-417A-87E0-E027B13971B0}" srcOrd="0" destOrd="0" presId="urn:microsoft.com/office/officeart/2005/8/layout/cycle2"/>
    <dgm:cxn modelId="{70887307-A454-456E-B2A1-A8BFBF64AFCC}" type="presParOf" srcId="{D84330BF-2483-4B30-979D-2DAE03F6101D}" destId="{4857E8A8-D4D7-4700-8B09-A433D345D3FD}" srcOrd="0" destOrd="0" presId="urn:microsoft.com/office/officeart/2005/8/layout/cycle2"/>
    <dgm:cxn modelId="{3E20DA50-8E7A-487B-997D-E745AF33EDA0}" type="presParOf" srcId="{D84330BF-2483-4B30-979D-2DAE03F6101D}" destId="{044A94CA-C2CA-4AF6-BA46-EC76594E0FD1}" srcOrd="1" destOrd="0" presId="urn:microsoft.com/office/officeart/2005/8/layout/cycle2"/>
    <dgm:cxn modelId="{3532314F-E5A3-42FF-9B38-8F0A02AB9103}" type="presParOf" srcId="{044A94CA-C2CA-4AF6-BA46-EC76594E0FD1}" destId="{474AB956-10BB-42F7-B990-014E69BDF63F}" srcOrd="0" destOrd="0" presId="urn:microsoft.com/office/officeart/2005/8/layout/cycle2"/>
    <dgm:cxn modelId="{2E83A3D3-8480-46DF-AE4F-284C5453CA67}" type="presParOf" srcId="{D84330BF-2483-4B30-979D-2DAE03F6101D}" destId="{587367FB-53CE-4714-BE00-ADE5E0B84B7D}" srcOrd="2" destOrd="0" presId="urn:microsoft.com/office/officeart/2005/8/layout/cycle2"/>
    <dgm:cxn modelId="{EE8530E1-0151-404F-84EE-AEE304896D5C}" type="presParOf" srcId="{D84330BF-2483-4B30-979D-2DAE03F6101D}" destId="{DA724159-92BF-429F-8EFC-905344E76EE7}" srcOrd="3" destOrd="0" presId="urn:microsoft.com/office/officeart/2005/8/layout/cycle2"/>
    <dgm:cxn modelId="{35895105-EF7C-434B-B1C0-3B9461748271}" type="presParOf" srcId="{DA724159-92BF-429F-8EFC-905344E76EE7}" destId="{541CACA6-EE0F-4220-87EA-C96C2880C7F9}" srcOrd="0" destOrd="0" presId="urn:microsoft.com/office/officeart/2005/8/layout/cycle2"/>
    <dgm:cxn modelId="{0370BC0C-CDB3-49C1-A693-D4E88383C9CB}" type="presParOf" srcId="{D84330BF-2483-4B30-979D-2DAE03F6101D}" destId="{E0149ACD-AAC0-42C7-9F04-5D6458196429}" srcOrd="4" destOrd="0" presId="urn:microsoft.com/office/officeart/2005/8/layout/cycle2"/>
    <dgm:cxn modelId="{EE80E741-0806-4F63-9BB4-CF22437DDA63}" type="presParOf" srcId="{D84330BF-2483-4B30-979D-2DAE03F6101D}" destId="{BCC78BD3-2491-46D3-95FC-DA559A7AD941}" srcOrd="5" destOrd="0" presId="urn:microsoft.com/office/officeart/2005/8/layout/cycle2"/>
    <dgm:cxn modelId="{B281ED87-D15E-44FC-AA78-E2FBAAEE903E}" type="presParOf" srcId="{BCC78BD3-2491-46D3-95FC-DA559A7AD941}" destId="{F831B509-CA10-48FC-8278-4AAD2DDB7A3C}" srcOrd="0" destOrd="0" presId="urn:microsoft.com/office/officeart/2005/8/layout/cycle2"/>
    <dgm:cxn modelId="{527EFEAD-9AB7-4DDB-A92F-C57E6046F848}" type="presParOf" srcId="{D84330BF-2483-4B30-979D-2DAE03F6101D}" destId="{B7CF37EB-FFB2-4533-8142-7CF65BFF31F4}" srcOrd="6" destOrd="0" presId="urn:microsoft.com/office/officeart/2005/8/layout/cycle2"/>
    <dgm:cxn modelId="{20904543-405E-4E3C-86C0-DADAF2598E7A}" type="presParOf" srcId="{D84330BF-2483-4B30-979D-2DAE03F6101D}" destId="{D111D8DA-0969-4064-A3BC-EC59D7C684F0}" srcOrd="7" destOrd="0" presId="urn:microsoft.com/office/officeart/2005/8/layout/cycle2"/>
    <dgm:cxn modelId="{9B7FB8AC-B201-4CBC-9861-02904F618F2A}" type="presParOf" srcId="{D111D8DA-0969-4064-A3BC-EC59D7C684F0}" destId="{EC460B7B-AE82-41A4-A2B7-D71BB8672B22}" srcOrd="0" destOrd="0" presId="urn:microsoft.com/office/officeart/2005/8/layout/cycle2"/>
    <dgm:cxn modelId="{2AACBEA2-AF92-4002-B23A-DE546FE66837}" type="presParOf" srcId="{D84330BF-2483-4B30-979D-2DAE03F6101D}" destId="{DF2E4277-A6EC-4B69-91ED-CB904A660A65}" srcOrd="8" destOrd="0" presId="urn:microsoft.com/office/officeart/2005/8/layout/cycle2"/>
    <dgm:cxn modelId="{31FD8838-FCED-4CD2-A1A9-E3DCB711789E}" type="presParOf" srcId="{D84330BF-2483-4B30-979D-2DAE03F6101D}" destId="{9A130026-E3A9-477A-A2EF-8F99FFEEEC29}" srcOrd="9" destOrd="0" presId="urn:microsoft.com/office/officeart/2005/8/layout/cycle2"/>
    <dgm:cxn modelId="{3B143D2A-96F7-4C94-A44D-A7DFE3EF1DE9}" type="presParOf" srcId="{9A130026-E3A9-477A-A2EF-8F99FFEEEC29}" destId="{5DB101FB-F5B5-464B-A5A8-98FD5CB3BECE}" srcOrd="0" destOrd="0" presId="urn:microsoft.com/office/officeart/2005/8/layout/cycle2"/>
    <dgm:cxn modelId="{EC8745EE-3D1B-4686-911A-9F3AFCD9E375}" type="presParOf" srcId="{D84330BF-2483-4B30-979D-2DAE03F6101D}" destId="{A3B39F46-57BD-4C00-A922-9929DEFE31AE}" srcOrd="10" destOrd="0" presId="urn:microsoft.com/office/officeart/2005/8/layout/cycle2"/>
    <dgm:cxn modelId="{F96FED3E-BF5A-4653-8450-218671C8894A}" type="presParOf" srcId="{D84330BF-2483-4B30-979D-2DAE03F6101D}" destId="{2DAD0095-6297-4918-A6B3-DDC5F43AF9AA}" srcOrd="11" destOrd="0" presId="urn:microsoft.com/office/officeart/2005/8/layout/cycle2"/>
    <dgm:cxn modelId="{7AE76E8D-DEBD-4D91-8B93-AA33D69EDB35}" type="presParOf" srcId="{2DAD0095-6297-4918-A6B3-DDC5F43AF9AA}" destId="{B594E298-FCE3-4BA6-9F3E-EBC7CA3122E3}" srcOrd="0" destOrd="0" presId="urn:microsoft.com/office/officeart/2005/8/layout/cycle2"/>
    <dgm:cxn modelId="{DED1A0A1-4062-4A21-ADE4-4736D529563B}" type="presParOf" srcId="{D84330BF-2483-4B30-979D-2DAE03F6101D}" destId="{92849C9E-3103-4A9A-9CEB-5D1D942A92B7}" srcOrd="12" destOrd="0" presId="urn:microsoft.com/office/officeart/2005/8/layout/cycle2"/>
    <dgm:cxn modelId="{159A3081-2EDD-4A63-AC4C-6BE6EFB55E28}" type="presParOf" srcId="{D84330BF-2483-4B30-979D-2DAE03F6101D}" destId="{0B906353-EDE1-417A-87E0-E027B13971B0}" srcOrd="13" destOrd="0" presId="urn:microsoft.com/office/officeart/2005/8/layout/cycle2"/>
    <dgm:cxn modelId="{7E48F1A2-9C68-4285-BD5D-E3B7D43EDF39}" type="presParOf" srcId="{0B906353-EDE1-417A-87E0-E027B13971B0}" destId="{B28EA8BC-E544-43A9-A621-3651F57334E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AD7E29-DA7C-48AF-81A7-A7673603DB3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38554D25-4BBB-4085-86BF-59EADAED537E}">
      <dgm:prSet phldrT="[Text]"/>
      <dgm:spPr/>
      <dgm:t>
        <a:bodyPr/>
        <a:lstStyle/>
        <a:p>
          <a:pPr rtl="1"/>
          <a:r>
            <a:rPr lang="ar-EG" dirty="0" smtClean="0"/>
            <a:t>متغيرات سلوكية</a:t>
          </a:r>
          <a:endParaRPr lang="ar-EG" dirty="0"/>
        </a:p>
      </dgm:t>
    </dgm:pt>
    <dgm:pt modelId="{6C82DB1E-9398-4CD5-9070-EEFF62DEED55}" type="parTrans" cxnId="{B2B19EFC-7EA3-4400-94C9-BE6B30476EC0}">
      <dgm:prSet/>
      <dgm:spPr/>
      <dgm:t>
        <a:bodyPr/>
        <a:lstStyle/>
        <a:p>
          <a:pPr rtl="1"/>
          <a:endParaRPr lang="ar-EG"/>
        </a:p>
      </dgm:t>
    </dgm:pt>
    <dgm:pt modelId="{6D033A8C-DF33-4894-AAFF-524E398E7870}" type="sibTrans" cxnId="{B2B19EFC-7EA3-4400-94C9-BE6B30476EC0}">
      <dgm:prSet/>
      <dgm:spPr/>
      <dgm:t>
        <a:bodyPr/>
        <a:lstStyle/>
        <a:p>
          <a:pPr rtl="1"/>
          <a:endParaRPr lang="ar-EG"/>
        </a:p>
      </dgm:t>
    </dgm:pt>
    <dgm:pt modelId="{7B245039-419C-4C69-B149-A2371C24A654}">
      <dgm:prSet phldrT="[Text]"/>
      <dgm:spPr/>
      <dgm:t>
        <a:bodyPr/>
        <a:lstStyle/>
        <a:p>
          <a:pPr rtl="1"/>
          <a:r>
            <a:rPr lang="ar-EG" dirty="0" smtClean="0"/>
            <a:t>متغيرات تعليمية</a:t>
          </a:r>
          <a:endParaRPr lang="ar-EG" dirty="0"/>
        </a:p>
      </dgm:t>
    </dgm:pt>
    <dgm:pt modelId="{7CC80DB0-01AC-46B4-BB13-7C19FB08CB3B}" type="parTrans" cxnId="{AA4E5922-29A1-49C4-A0F1-B7773CE5AA1A}">
      <dgm:prSet/>
      <dgm:spPr/>
      <dgm:t>
        <a:bodyPr/>
        <a:lstStyle/>
        <a:p>
          <a:pPr rtl="1"/>
          <a:endParaRPr lang="ar-EG"/>
        </a:p>
      </dgm:t>
    </dgm:pt>
    <dgm:pt modelId="{F2F2F6ED-210F-4C00-B40B-22082D42864E}" type="sibTrans" cxnId="{AA4E5922-29A1-49C4-A0F1-B7773CE5AA1A}">
      <dgm:prSet/>
      <dgm:spPr/>
      <dgm:t>
        <a:bodyPr/>
        <a:lstStyle/>
        <a:p>
          <a:pPr rtl="1"/>
          <a:endParaRPr lang="ar-EG"/>
        </a:p>
      </dgm:t>
    </dgm:pt>
    <dgm:pt modelId="{942B745E-04E6-46DC-9A7F-B60E5D8E16E7}">
      <dgm:prSet phldrT="[Text]"/>
      <dgm:spPr/>
      <dgm:t>
        <a:bodyPr/>
        <a:lstStyle/>
        <a:p>
          <a:pPr rtl="1"/>
          <a:r>
            <a:rPr lang="ar-EG" dirty="0" smtClean="0"/>
            <a:t>متغيرات مؤسسية</a:t>
          </a:r>
          <a:endParaRPr lang="ar-EG" dirty="0"/>
        </a:p>
      </dgm:t>
    </dgm:pt>
    <dgm:pt modelId="{71AAB3A0-86ED-43D4-BB1F-0ACB1D7F0E14}" type="parTrans" cxnId="{EBE26899-8B17-4CF1-B942-860F16DC23D7}">
      <dgm:prSet/>
      <dgm:spPr/>
      <dgm:t>
        <a:bodyPr/>
        <a:lstStyle/>
        <a:p>
          <a:pPr rtl="1"/>
          <a:endParaRPr lang="ar-EG"/>
        </a:p>
      </dgm:t>
    </dgm:pt>
    <dgm:pt modelId="{B5E4B1DD-8686-4E1F-ADD3-E5094F27B13B}" type="sibTrans" cxnId="{EBE26899-8B17-4CF1-B942-860F16DC23D7}">
      <dgm:prSet/>
      <dgm:spPr/>
      <dgm:t>
        <a:bodyPr/>
        <a:lstStyle/>
        <a:p>
          <a:pPr rtl="1"/>
          <a:endParaRPr lang="ar-EG"/>
        </a:p>
      </dgm:t>
    </dgm:pt>
    <dgm:pt modelId="{D7E456DD-9F4C-469A-8C94-7758AF6A2A93}" type="pres">
      <dgm:prSet presAssocID="{E6AD7E29-DA7C-48AF-81A7-A7673603DB3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18A052-7A55-4E1C-9C2D-2227407635BE}" type="pres">
      <dgm:prSet presAssocID="{E6AD7E29-DA7C-48AF-81A7-A7673603DB31}" presName="dummyMaxCanvas" presStyleCnt="0">
        <dgm:presLayoutVars/>
      </dgm:prSet>
      <dgm:spPr/>
    </dgm:pt>
    <dgm:pt modelId="{E87423F1-C3F4-4F8F-95D8-0BEE1DDA81D5}" type="pres">
      <dgm:prSet presAssocID="{E6AD7E29-DA7C-48AF-81A7-A7673603DB3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D12AB-4063-44A8-BF8D-2B2B3FE5B7F6}" type="pres">
      <dgm:prSet presAssocID="{E6AD7E29-DA7C-48AF-81A7-A7673603DB3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78665-BB2B-405D-AA90-731CB27DE087}" type="pres">
      <dgm:prSet presAssocID="{E6AD7E29-DA7C-48AF-81A7-A7673603DB3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CE46B-83C2-43FB-AED1-5C8BF6372D14}" type="pres">
      <dgm:prSet presAssocID="{E6AD7E29-DA7C-48AF-81A7-A7673603DB3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E2AB1-065E-4268-ADD0-AB0CEC4B178C}" type="pres">
      <dgm:prSet presAssocID="{E6AD7E29-DA7C-48AF-81A7-A7673603DB3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F0134-91C8-4F23-8809-B2F3965D66AF}" type="pres">
      <dgm:prSet presAssocID="{E6AD7E29-DA7C-48AF-81A7-A7673603DB3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8EE45-F095-489C-8421-CCCC12313459}" type="pres">
      <dgm:prSet presAssocID="{E6AD7E29-DA7C-48AF-81A7-A7673603DB3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7E3E1-6312-47D5-955C-57A9FA09D744}" type="pres">
      <dgm:prSet presAssocID="{E6AD7E29-DA7C-48AF-81A7-A7673603DB3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E00FC3-689C-4EFF-AE27-DC1A5C6941C5}" type="presOf" srcId="{6D033A8C-DF33-4894-AAFF-524E398E7870}" destId="{A9ACE46B-83C2-43FB-AED1-5C8BF6372D14}" srcOrd="0" destOrd="0" presId="urn:microsoft.com/office/officeart/2005/8/layout/vProcess5"/>
    <dgm:cxn modelId="{24FF74DE-A54B-495D-AED1-7A8E28B82E1B}" type="presOf" srcId="{38554D25-4BBB-4085-86BF-59EADAED537E}" destId="{EEAF0134-91C8-4F23-8809-B2F3965D66AF}" srcOrd="1" destOrd="0" presId="urn:microsoft.com/office/officeart/2005/8/layout/vProcess5"/>
    <dgm:cxn modelId="{38B357F0-4AE5-4016-BE17-B4E11387BA1E}" type="presOf" srcId="{E6AD7E29-DA7C-48AF-81A7-A7673603DB31}" destId="{D7E456DD-9F4C-469A-8C94-7758AF6A2A93}" srcOrd="0" destOrd="0" presId="urn:microsoft.com/office/officeart/2005/8/layout/vProcess5"/>
    <dgm:cxn modelId="{B2B19EFC-7EA3-4400-94C9-BE6B30476EC0}" srcId="{E6AD7E29-DA7C-48AF-81A7-A7673603DB31}" destId="{38554D25-4BBB-4085-86BF-59EADAED537E}" srcOrd="0" destOrd="0" parTransId="{6C82DB1E-9398-4CD5-9070-EEFF62DEED55}" sibTransId="{6D033A8C-DF33-4894-AAFF-524E398E7870}"/>
    <dgm:cxn modelId="{EBE26899-8B17-4CF1-B942-860F16DC23D7}" srcId="{E6AD7E29-DA7C-48AF-81A7-A7673603DB31}" destId="{942B745E-04E6-46DC-9A7F-B60E5D8E16E7}" srcOrd="2" destOrd="0" parTransId="{71AAB3A0-86ED-43D4-BB1F-0ACB1D7F0E14}" sibTransId="{B5E4B1DD-8686-4E1F-ADD3-E5094F27B13B}"/>
    <dgm:cxn modelId="{8C2FA6E5-2927-4FEA-98F4-A85C733EBBA5}" type="presOf" srcId="{F2F2F6ED-210F-4C00-B40B-22082D42864E}" destId="{EE6E2AB1-065E-4268-ADD0-AB0CEC4B178C}" srcOrd="0" destOrd="0" presId="urn:microsoft.com/office/officeart/2005/8/layout/vProcess5"/>
    <dgm:cxn modelId="{2BCF1356-FCC6-4DAB-A94A-333760650ECD}" type="presOf" srcId="{7B245039-419C-4C69-B149-A2371C24A654}" destId="{4A6D12AB-4063-44A8-BF8D-2B2B3FE5B7F6}" srcOrd="0" destOrd="0" presId="urn:microsoft.com/office/officeart/2005/8/layout/vProcess5"/>
    <dgm:cxn modelId="{10619FAD-187F-4E26-A2EF-1FA53C2484A6}" type="presOf" srcId="{942B745E-04E6-46DC-9A7F-B60E5D8E16E7}" destId="{93E78665-BB2B-405D-AA90-731CB27DE087}" srcOrd="0" destOrd="0" presId="urn:microsoft.com/office/officeart/2005/8/layout/vProcess5"/>
    <dgm:cxn modelId="{AA4E5922-29A1-49C4-A0F1-B7773CE5AA1A}" srcId="{E6AD7E29-DA7C-48AF-81A7-A7673603DB31}" destId="{7B245039-419C-4C69-B149-A2371C24A654}" srcOrd="1" destOrd="0" parTransId="{7CC80DB0-01AC-46B4-BB13-7C19FB08CB3B}" sibTransId="{F2F2F6ED-210F-4C00-B40B-22082D42864E}"/>
    <dgm:cxn modelId="{52AFA215-1453-46E9-9F2F-25B8F38B50B3}" type="presOf" srcId="{38554D25-4BBB-4085-86BF-59EADAED537E}" destId="{E87423F1-C3F4-4F8F-95D8-0BEE1DDA81D5}" srcOrd="0" destOrd="0" presId="urn:microsoft.com/office/officeart/2005/8/layout/vProcess5"/>
    <dgm:cxn modelId="{6597989B-AB14-4C6E-814B-2C6C5137F634}" type="presOf" srcId="{942B745E-04E6-46DC-9A7F-B60E5D8E16E7}" destId="{A097E3E1-6312-47D5-955C-57A9FA09D744}" srcOrd="1" destOrd="0" presId="urn:microsoft.com/office/officeart/2005/8/layout/vProcess5"/>
    <dgm:cxn modelId="{C6B86C7A-D0FA-4B19-B766-198E2AE6EF85}" type="presOf" srcId="{7B245039-419C-4C69-B149-A2371C24A654}" destId="{C328EE45-F095-489C-8421-CCCC12313459}" srcOrd="1" destOrd="0" presId="urn:microsoft.com/office/officeart/2005/8/layout/vProcess5"/>
    <dgm:cxn modelId="{DF467405-693B-4DEF-A6C0-770CFB409140}" type="presParOf" srcId="{D7E456DD-9F4C-469A-8C94-7758AF6A2A93}" destId="{7518A052-7A55-4E1C-9C2D-2227407635BE}" srcOrd="0" destOrd="0" presId="urn:microsoft.com/office/officeart/2005/8/layout/vProcess5"/>
    <dgm:cxn modelId="{E6677B07-5919-40DE-857F-274946CA04CF}" type="presParOf" srcId="{D7E456DD-9F4C-469A-8C94-7758AF6A2A93}" destId="{E87423F1-C3F4-4F8F-95D8-0BEE1DDA81D5}" srcOrd="1" destOrd="0" presId="urn:microsoft.com/office/officeart/2005/8/layout/vProcess5"/>
    <dgm:cxn modelId="{9A10A9D4-7096-481A-BF9A-A45022DB8858}" type="presParOf" srcId="{D7E456DD-9F4C-469A-8C94-7758AF6A2A93}" destId="{4A6D12AB-4063-44A8-BF8D-2B2B3FE5B7F6}" srcOrd="2" destOrd="0" presId="urn:microsoft.com/office/officeart/2005/8/layout/vProcess5"/>
    <dgm:cxn modelId="{A1E39425-C86B-4C99-ABC7-869705AA8EFB}" type="presParOf" srcId="{D7E456DD-9F4C-469A-8C94-7758AF6A2A93}" destId="{93E78665-BB2B-405D-AA90-731CB27DE087}" srcOrd="3" destOrd="0" presId="urn:microsoft.com/office/officeart/2005/8/layout/vProcess5"/>
    <dgm:cxn modelId="{B38089FA-945B-4482-AF8A-136BC54ACF9D}" type="presParOf" srcId="{D7E456DD-9F4C-469A-8C94-7758AF6A2A93}" destId="{A9ACE46B-83C2-43FB-AED1-5C8BF6372D14}" srcOrd="4" destOrd="0" presId="urn:microsoft.com/office/officeart/2005/8/layout/vProcess5"/>
    <dgm:cxn modelId="{44E93B19-CBE7-49DB-9415-C599534C9455}" type="presParOf" srcId="{D7E456DD-9F4C-469A-8C94-7758AF6A2A93}" destId="{EE6E2AB1-065E-4268-ADD0-AB0CEC4B178C}" srcOrd="5" destOrd="0" presId="urn:microsoft.com/office/officeart/2005/8/layout/vProcess5"/>
    <dgm:cxn modelId="{DE10B71D-C234-4B61-82E6-A1E5DDCC9035}" type="presParOf" srcId="{D7E456DD-9F4C-469A-8C94-7758AF6A2A93}" destId="{EEAF0134-91C8-4F23-8809-B2F3965D66AF}" srcOrd="6" destOrd="0" presId="urn:microsoft.com/office/officeart/2005/8/layout/vProcess5"/>
    <dgm:cxn modelId="{FFEC7225-055B-4047-B513-4C47AD8160E3}" type="presParOf" srcId="{D7E456DD-9F4C-469A-8C94-7758AF6A2A93}" destId="{C328EE45-F095-489C-8421-CCCC12313459}" srcOrd="7" destOrd="0" presId="urn:microsoft.com/office/officeart/2005/8/layout/vProcess5"/>
    <dgm:cxn modelId="{9B6A5268-0BD3-42E5-BA35-BE0690077181}" type="presParOf" srcId="{D7E456DD-9F4C-469A-8C94-7758AF6A2A93}" destId="{A097E3E1-6312-47D5-955C-57A9FA09D74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958325-24A3-4C94-B94B-71E9ACFB8CA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28AF9DD0-94A4-42C6-A91A-CF3B7D075448}">
      <dgm:prSet/>
      <dgm:spPr/>
      <dgm:t>
        <a:bodyPr/>
        <a:lstStyle/>
        <a:p>
          <a:pPr rtl="1"/>
          <a:r>
            <a:rPr lang="ar-EG" dirty="0" smtClean="0"/>
            <a:t>تعتمد هذه النماذج على استخدام المحكات</a:t>
          </a:r>
          <a:endParaRPr lang="ar-EG" dirty="0"/>
        </a:p>
      </dgm:t>
    </dgm:pt>
    <dgm:pt modelId="{7D395B32-74B9-4004-9EEC-B75D042351EE}" type="parTrans" cxnId="{5474DDB5-9A89-42BB-96B2-0692C8A696FB}">
      <dgm:prSet/>
      <dgm:spPr/>
      <dgm:t>
        <a:bodyPr/>
        <a:lstStyle/>
        <a:p>
          <a:pPr rtl="1"/>
          <a:endParaRPr lang="ar-EG"/>
        </a:p>
      </dgm:t>
    </dgm:pt>
    <dgm:pt modelId="{A2CBD649-7829-4418-A41F-767763A2E6A4}" type="sibTrans" cxnId="{5474DDB5-9A89-42BB-96B2-0692C8A696FB}">
      <dgm:prSet/>
      <dgm:spPr/>
      <dgm:t>
        <a:bodyPr/>
        <a:lstStyle/>
        <a:p>
          <a:pPr rtl="1"/>
          <a:endParaRPr lang="ar-EG"/>
        </a:p>
      </dgm:t>
    </dgm:pt>
    <dgm:pt modelId="{AD9A52CD-EA65-46FE-965D-A17C96BAABF4}">
      <dgm:prSet/>
      <dgm:spPr/>
      <dgm:t>
        <a:bodyPr/>
        <a:lstStyle/>
        <a:p>
          <a:pPr rtl="1"/>
          <a:r>
            <a:rPr lang="ar-EG" dirty="0" smtClean="0"/>
            <a:t>ويقصد بها: </a:t>
          </a:r>
        </a:p>
        <a:p>
          <a:pPr rtl="1"/>
          <a:r>
            <a:rPr lang="ar-EG" dirty="0" smtClean="0"/>
            <a:t>الخصائص المتعلقة بالشئ المراد تقويمه.</a:t>
          </a:r>
          <a:endParaRPr lang="ar-EG" dirty="0"/>
        </a:p>
      </dgm:t>
    </dgm:pt>
    <dgm:pt modelId="{AC5491E1-5891-472D-AE55-48216D241418}" type="parTrans" cxnId="{0982B60D-B060-4CD3-B466-A64660D54289}">
      <dgm:prSet/>
      <dgm:spPr/>
      <dgm:t>
        <a:bodyPr/>
        <a:lstStyle/>
        <a:p>
          <a:pPr rtl="1"/>
          <a:endParaRPr lang="ar-EG"/>
        </a:p>
      </dgm:t>
    </dgm:pt>
    <dgm:pt modelId="{1935C3F9-3829-4CC8-9CCB-431BC57E7DE5}" type="sibTrans" cxnId="{0982B60D-B060-4CD3-B466-A64660D54289}">
      <dgm:prSet/>
      <dgm:spPr/>
      <dgm:t>
        <a:bodyPr/>
        <a:lstStyle/>
        <a:p>
          <a:pPr rtl="1"/>
          <a:endParaRPr lang="ar-EG"/>
        </a:p>
      </dgm:t>
    </dgm:pt>
    <dgm:pt modelId="{0B348975-D7E3-4BDC-8ECB-176919447548}">
      <dgm:prSet/>
      <dgm:spPr/>
      <dgm:t>
        <a:bodyPr/>
        <a:lstStyle/>
        <a:p>
          <a:pPr rtl="1"/>
          <a:r>
            <a:rPr lang="ar-EG" smtClean="0"/>
            <a:t>الداخلية </a:t>
          </a:r>
          <a:endParaRPr lang="ar-EG"/>
        </a:p>
      </dgm:t>
    </dgm:pt>
    <dgm:pt modelId="{556224A4-60F8-47D0-AF1C-AFE40BB85D4F}" type="parTrans" cxnId="{C5BA840C-C9E9-42EA-835B-B4F17F7866B9}">
      <dgm:prSet/>
      <dgm:spPr/>
      <dgm:t>
        <a:bodyPr/>
        <a:lstStyle/>
        <a:p>
          <a:pPr rtl="1"/>
          <a:endParaRPr lang="ar-EG"/>
        </a:p>
      </dgm:t>
    </dgm:pt>
    <dgm:pt modelId="{24AD8677-714F-4FC6-837E-F05A258E1CC4}" type="sibTrans" cxnId="{C5BA840C-C9E9-42EA-835B-B4F17F7866B9}">
      <dgm:prSet/>
      <dgm:spPr/>
      <dgm:t>
        <a:bodyPr/>
        <a:lstStyle/>
        <a:p>
          <a:pPr rtl="1"/>
          <a:endParaRPr lang="ar-EG"/>
        </a:p>
      </dgm:t>
    </dgm:pt>
    <dgm:pt modelId="{D9D4B4CA-7666-4B3B-BDE8-3C0CB23C7052}">
      <dgm:prSet/>
      <dgm:spPr/>
      <dgm:t>
        <a:bodyPr/>
        <a:lstStyle/>
        <a:p>
          <a:pPr rtl="1"/>
          <a:r>
            <a:rPr lang="ar-SA" dirty="0" smtClean="0"/>
            <a:t>ا</a:t>
          </a:r>
          <a:r>
            <a:rPr lang="ar-EG" dirty="0" smtClean="0"/>
            <a:t>لخارجيه </a:t>
          </a:r>
          <a:endParaRPr lang="ar-EG" dirty="0"/>
        </a:p>
      </dgm:t>
    </dgm:pt>
    <dgm:pt modelId="{74AC78CB-A60C-47A5-9F53-05858E79ACCD}" type="parTrans" cxnId="{FBF8B6BB-C1E5-4E36-9BB3-BD55E66C5DE6}">
      <dgm:prSet/>
      <dgm:spPr/>
      <dgm:t>
        <a:bodyPr/>
        <a:lstStyle/>
        <a:p>
          <a:pPr rtl="1"/>
          <a:endParaRPr lang="ar-EG"/>
        </a:p>
      </dgm:t>
    </dgm:pt>
    <dgm:pt modelId="{84AFD2A7-A3F6-47BD-AF05-1F88EF13C219}" type="sibTrans" cxnId="{FBF8B6BB-C1E5-4E36-9BB3-BD55E66C5DE6}">
      <dgm:prSet/>
      <dgm:spPr/>
      <dgm:t>
        <a:bodyPr/>
        <a:lstStyle/>
        <a:p>
          <a:pPr rtl="1"/>
          <a:endParaRPr lang="ar-EG"/>
        </a:p>
      </dgm:t>
    </dgm:pt>
    <dgm:pt modelId="{86FE0521-CBB2-4908-9C55-D0ACE86266C1}">
      <dgm:prSet/>
      <dgm:spPr/>
      <dgm:t>
        <a:bodyPr/>
        <a:lstStyle/>
        <a:p>
          <a:pPr rtl="1"/>
          <a:r>
            <a:rPr lang="ar-EG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 التقنيات التعليمية</a:t>
          </a:r>
        </a:p>
        <a:p>
          <a:pPr rtl="1"/>
          <a:r>
            <a:rPr lang="ar-EG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(تصميمها – نوعها - -----------------)</a:t>
          </a:r>
          <a:endParaRPr lang="ar-EG" dirty="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CB6E39EE-9A29-4323-8FFE-F7ECD74FBDB1}" type="parTrans" cxnId="{BF41A2D9-D1F8-425E-81A3-FE9D64F7A968}">
      <dgm:prSet/>
      <dgm:spPr/>
      <dgm:t>
        <a:bodyPr/>
        <a:lstStyle/>
        <a:p>
          <a:pPr rtl="1"/>
          <a:endParaRPr lang="ar-EG"/>
        </a:p>
      </dgm:t>
    </dgm:pt>
    <dgm:pt modelId="{857A4E3C-3F6A-4661-8E82-BCE0E38322AC}" type="sibTrans" cxnId="{BF41A2D9-D1F8-425E-81A3-FE9D64F7A968}">
      <dgm:prSet/>
      <dgm:spPr/>
      <dgm:t>
        <a:bodyPr/>
        <a:lstStyle/>
        <a:p>
          <a:pPr rtl="1"/>
          <a:endParaRPr lang="ar-EG"/>
        </a:p>
      </dgm:t>
    </dgm:pt>
    <dgm:pt modelId="{568D2E82-11ED-4808-A4E1-5F474EA26185}">
      <dgm:prSet/>
      <dgm:spPr/>
      <dgm:t>
        <a:bodyPr/>
        <a:lstStyle/>
        <a:p>
          <a:pPr rtl="1"/>
          <a:r>
            <a:rPr lang="ar-EG" dirty="0" smtClean="0"/>
            <a:t>ويقصد بها: </a:t>
          </a:r>
        </a:p>
        <a:p>
          <a:pPr rtl="1"/>
          <a:r>
            <a:rPr lang="ar-EG" dirty="0" smtClean="0"/>
            <a:t>تاثير الشئ المراد تقويمه</a:t>
          </a:r>
          <a:endParaRPr lang="ar-EG" dirty="0"/>
        </a:p>
      </dgm:t>
    </dgm:pt>
    <dgm:pt modelId="{4AE06B37-5A98-4E65-844B-F3E590BB4E99}" type="parTrans" cxnId="{14554F92-4AE9-498F-B681-66BCFCE890CC}">
      <dgm:prSet/>
      <dgm:spPr/>
      <dgm:t>
        <a:bodyPr/>
        <a:lstStyle/>
        <a:p>
          <a:pPr rtl="1"/>
          <a:endParaRPr lang="ar-EG"/>
        </a:p>
      </dgm:t>
    </dgm:pt>
    <dgm:pt modelId="{81D2D0B3-940A-4908-9933-D901957E469D}" type="sibTrans" cxnId="{14554F92-4AE9-498F-B681-66BCFCE890CC}">
      <dgm:prSet/>
      <dgm:spPr/>
      <dgm:t>
        <a:bodyPr/>
        <a:lstStyle/>
        <a:p>
          <a:pPr rtl="1"/>
          <a:endParaRPr lang="ar-EG"/>
        </a:p>
      </dgm:t>
    </dgm:pt>
    <dgm:pt modelId="{11BB888B-84B2-4184-A4EB-FE8C1CDC69EE}">
      <dgm:prSet/>
      <dgm:spPr/>
      <dgm:t>
        <a:bodyPr/>
        <a:lstStyle/>
        <a:p>
          <a:pPr rtl="1"/>
          <a:r>
            <a:rPr lang="ar-EG" dirty="0" smtClean="0"/>
            <a:t>التقنيات التعليمية</a:t>
          </a:r>
        </a:p>
        <a:p>
          <a:pPr rtl="1"/>
          <a:r>
            <a:rPr lang="ar-EG" dirty="0" smtClean="0"/>
            <a:t>(فاعليتها في تيسير التعلم – توفير الوقت والجهد -------)</a:t>
          </a:r>
          <a:endParaRPr lang="ar-EG" dirty="0"/>
        </a:p>
      </dgm:t>
    </dgm:pt>
    <dgm:pt modelId="{726DDD99-095F-4567-AB5E-902F0B01C34D}" type="parTrans" cxnId="{5E1FABD7-1EE3-4B8E-A33A-A756AE99C21F}">
      <dgm:prSet/>
      <dgm:spPr/>
      <dgm:t>
        <a:bodyPr/>
        <a:lstStyle/>
        <a:p>
          <a:pPr rtl="1"/>
          <a:endParaRPr lang="ar-EG"/>
        </a:p>
      </dgm:t>
    </dgm:pt>
    <dgm:pt modelId="{8992E4CA-FD7C-4B50-9808-E20A0736BCDD}" type="sibTrans" cxnId="{5E1FABD7-1EE3-4B8E-A33A-A756AE99C21F}">
      <dgm:prSet/>
      <dgm:spPr/>
      <dgm:t>
        <a:bodyPr/>
        <a:lstStyle/>
        <a:p>
          <a:pPr rtl="1"/>
          <a:endParaRPr lang="ar-EG"/>
        </a:p>
      </dgm:t>
    </dgm:pt>
    <dgm:pt modelId="{BCBA55DF-C43F-4A49-BB06-83093C061E7E}">
      <dgm:prSet/>
      <dgm:spPr/>
      <dgm:t>
        <a:bodyPr/>
        <a:lstStyle/>
        <a:p>
          <a:pPr rtl="1"/>
          <a:endParaRPr lang="ar-EG"/>
        </a:p>
      </dgm:t>
    </dgm:pt>
    <dgm:pt modelId="{247ECF4B-7954-405E-97B6-704C309D9275}" type="sibTrans" cxnId="{14859D44-F627-48D5-954B-D15A6E24258F}">
      <dgm:prSet/>
      <dgm:spPr/>
      <dgm:t>
        <a:bodyPr/>
        <a:lstStyle/>
        <a:p>
          <a:pPr rtl="1"/>
          <a:endParaRPr lang="ar-EG"/>
        </a:p>
      </dgm:t>
    </dgm:pt>
    <dgm:pt modelId="{20293B0E-BEF6-445C-9497-F1EBA9013C73}" type="parTrans" cxnId="{14859D44-F627-48D5-954B-D15A6E24258F}">
      <dgm:prSet/>
      <dgm:spPr/>
      <dgm:t>
        <a:bodyPr/>
        <a:lstStyle/>
        <a:p>
          <a:pPr rtl="1"/>
          <a:endParaRPr lang="ar-EG"/>
        </a:p>
      </dgm:t>
    </dgm:pt>
    <dgm:pt modelId="{8ECF20A1-DC69-4515-92D5-DFC32FEC44F0}" type="pres">
      <dgm:prSet presAssocID="{26958325-24A3-4C94-B94B-71E9ACFB8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977264-3E17-48F4-BF13-23E06BA7ABFB}" type="pres">
      <dgm:prSet presAssocID="{28AF9DD0-94A4-42C6-A91A-CF3B7D075448}" presName="hierRoot1" presStyleCnt="0">
        <dgm:presLayoutVars>
          <dgm:hierBranch val="init"/>
        </dgm:presLayoutVars>
      </dgm:prSet>
      <dgm:spPr/>
    </dgm:pt>
    <dgm:pt modelId="{E84B9BFA-04C2-406B-9AE2-7D5B50B060A9}" type="pres">
      <dgm:prSet presAssocID="{28AF9DD0-94A4-42C6-A91A-CF3B7D075448}" presName="rootComposite1" presStyleCnt="0"/>
      <dgm:spPr/>
    </dgm:pt>
    <dgm:pt modelId="{9B65B8D7-98E2-41AA-9B59-87D10A119553}" type="pres">
      <dgm:prSet presAssocID="{28AF9DD0-94A4-42C6-A91A-CF3B7D075448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9070D34-EFB8-4D16-98D7-B65EA345B0DC}" type="pres">
      <dgm:prSet presAssocID="{28AF9DD0-94A4-42C6-A91A-CF3B7D07544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3CF99C7-584E-47EF-98C5-C2DF71F7FE37}" type="pres">
      <dgm:prSet presAssocID="{28AF9DD0-94A4-42C6-A91A-CF3B7D075448}" presName="hierChild2" presStyleCnt="0"/>
      <dgm:spPr/>
    </dgm:pt>
    <dgm:pt modelId="{5ACAB834-F338-4594-9991-680199502315}" type="pres">
      <dgm:prSet presAssocID="{74AC78CB-A60C-47A5-9F53-05858E79ACC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AF28E0E3-B0CC-4259-A503-1545204D623E}" type="pres">
      <dgm:prSet presAssocID="{D9D4B4CA-7666-4B3B-BDE8-3C0CB23C7052}" presName="hierRoot2" presStyleCnt="0">
        <dgm:presLayoutVars>
          <dgm:hierBranch val="init"/>
        </dgm:presLayoutVars>
      </dgm:prSet>
      <dgm:spPr/>
    </dgm:pt>
    <dgm:pt modelId="{CEAC5887-4B0B-48E3-8609-95A26254179F}" type="pres">
      <dgm:prSet presAssocID="{D9D4B4CA-7666-4B3B-BDE8-3C0CB23C7052}" presName="rootComposite" presStyleCnt="0"/>
      <dgm:spPr/>
    </dgm:pt>
    <dgm:pt modelId="{99AF66F1-8ACC-44BC-A6E2-10CD6D5A9EBB}" type="pres">
      <dgm:prSet presAssocID="{D9D4B4CA-7666-4B3B-BDE8-3C0CB23C705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5B081F-C00E-49A3-82AD-FE6F5D1375E8}" type="pres">
      <dgm:prSet presAssocID="{D9D4B4CA-7666-4B3B-BDE8-3C0CB23C7052}" presName="rootConnector" presStyleLbl="node2" presStyleIdx="0" presStyleCnt="2"/>
      <dgm:spPr/>
      <dgm:t>
        <a:bodyPr/>
        <a:lstStyle/>
        <a:p>
          <a:endParaRPr lang="en-US"/>
        </a:p>
      </dgm:t>
    </dgm:pt>
    <dgm:pt modelId="{753DEB5A-2BFB-4945-87D5-7E4D0CB9F08A}" type="pres">
      <dgm:prSet presAssocID="{D9D4B4CA-7666-4B3B-BDE8-3C0CB23C7052}" presName="hierChild4" presStyleCnt="0"/>
      <dgm:spPr/>
    </dgm:pt>
    <dgm:pt modelId="{C7017771-029F-4404-8C98-BF7BE8EE3E11}" type="pres">
      <dgm:prSet presAssocID="{4AE06B37-5A98-4E65-844B-F3E590BB4E99}" presName="Name37" presStyleLbl="parChTrans1D3" presStyleIdx="0" presStyleCnt="3"/>
      <dgm:spPr/>
      <dgm:t>
        <a:bodyPr/>
        <a:lstStyle/>
        <a:p>
          <a:endParaRPr lang="en-US"/>
        </a:p>
      </dgm:t>
    </dgm:pt>
    <dgm:pt modelId="{4F6BE8C5-A95C-4ACD-8F66-EF33A6E57A35}" type="pres">
      <dgm:prSet presAssocID="{568D2E82-11ED-4808-A4E1-5F474EA26185}" presName="hierRoot2" presStyleCnt="0">
        <dgm:presLayoutVars>
          <dgm:hierBranch val="init"/>
        </dgm:presLayoutVars>
      </dgm:prSet>
      <dgm:spPr/>
    </dgm:pt>
    <dgm:pt modelId="{5C15195F-9BA7-4E9E-80A9-C5EAA1F1CAD9}" type="pres">
      <dgm:prSet presAssocID="{568D2E82-11ED-4808-A4E1-5F474EA26185}" presName="rootComposite" presStyleCnt="0"/>
      <dgm:spPr/>
    </dgm:pt>
    <dgm:pt modelId="{CAECE3D9-509C-4AB9-AA39-8E5F8A12B3B2}" type="pres">
      <dgm:prSet presAssocID="{568D2E82-11ED-4808-A4E1-5F474EA26185}" presName="rootText" presStyleLbl="node3" presStyleIdx="0" presStyleCnt="3" custScaleX="1097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A8E10-AB8B-47EB-B603-BA54D26D2129}" type="pres">
      <dgm:prSet presAssocID="{568D2E82-11ED-4808-A4E1-5F474EA26185}" presName="rootConnector" presStyleLbl="node3" presStyleIdx="0" presStyleCnt="3"/>
      <dgm:spPr/>
      <dgm:t>
        <a:bodyPr/>
        <a:lstStyle/>
        <a:p>
          <a:endParaRPr lang="en-US"/>
        </a:p>
      </dgm:t>
    </dgm:pt>
    <dgm:pt modelId="{60061020-952E-4C9E-BE3F-D4B1F5E0A84F}" type="pres">
      <dgm:prSet presAssocID="{568D2E82-11ED-4808-A4E1-5F474EA26185}" presName="hierChild4" presStyleCnt="0"/>
      <dgm:spPr/>
    </dgm:pt>
    <dgm:pt modelId="{47B1EDFF-E468-42E0-B8F1-6FD54A05D751}" type="pres">
      <dgm:prSet presAssocID="{726DDD99-095F-4567-AB5E-902F0B01C34D}" presName="Name37" presStyleLbl="parChTrans1D4" presStyleIdx="0" presStyleCnt="1"/>
      <dgm:spPr/>
      <dgm:t>
        <a:bodyPr/>
        <a:lstStyle/>
        <a:p>
          <a:endParaRPr lang="en-US"/>
        </a:p>
      </dgm:t>
    </dgm:pt>
    <dgm:pt modelId="{0DF8ED68-6D74-475F-973D-66328AB9CC41}" type="pres">
      <dgm:prSet presAssocID="{11BB888B-84B2-4184-A4EB-FE8C1CDC69EE}" presName="hierRoot2" presStyleCnt="0">
        <dgm:presLayoutVars>
          <dgm:hierBranch val="init"/>
        </dgm:presLayoutVars>
      </dgm:prSet>
      <dgm:spPr/>
    </dgm:pt>
    <dgm:pt modelId="{C516CE9E-146B-4177-AC39-EE99598A8B83}" type="pres">
      <dgm:prSet presAssocID="{11BB888B-84B2-4184-A4EB-FE8C1CDC69EE}" presName="rootComposite" presStyleCnt="0"/>
      <dgm:spPr/>
    </dgm:pt>
    <dgm:pt modelId="{9B1BD6EB-892C-49D0-BC6B-5FE27ACE1B7B}" type="pres">
      <dgm:prSet presAssocID="{11BB888B-84B2-4184-A4EB-FE8C1CDC69EE}" presName="rootText" presStyleLbl="node4" presStyleIdx="0" presStyleCnt="1" custScaleX="249186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F6A52E42-8F3D-455A-A761-F3AF3C2E3988}" type="pres">
      <dgm:prSet presAssocID="{11BB888B-84B2-4184-A4EB-FE8C1CDC69EE}" presName="rootConnector" presStyleLbl="node4" presStyleIdx="0" presStyleCnt="1"/>
      <dgm:spPr/>
      <dgm:t>
        <a:bodyPr/>
        <a:lstStyle/>
        <a:p>
          <a:endParaRPr lang="en-US"/>
        </a:p>
      </dgm:t>
    </dgm:pt>
    <dgm:pt modelId="{AE8FBFE1-9CDF-4E9F-9710-AFBC7C9CCA85}" type="pres">
      <dgm:prSet presAssocID="{11BB888B-84B2-4184-A4EB-FE8C1CDC69EE}" presName="hierChild4" presStyleCnt="0"/>
      <dgm:spPr/>
    </dgm:pt>
    <dgm:pt modelId="{87E34A5B-1C1B-4C60-9052-89CEDFC226A0}" type="pres">
      <dgm:prSet presAssocID="{11BB888B-84B2-4184-A4EB-FE8C1CDC69EE}" presName="hierChild5" presStyleCnt="0"/>
      <dgm:spPr/>
    </dgm:pt>
    <dgm:pt modelId="{17E30376-D8F9-4B26-82A3-7CF82C5D773A}" type="pres">
      <dgm:prSet presAssocID="{568D2E82-11ED-4808-A4E1-5F474EA26185}" presName="hierChild5" presStyleCnt="0"/>
      <dgm:spPr/>
    </dgm:pt>
    <dgm:pt modelId="{7742CB0B-63F9-4BF3-AD11-F52CB89058E9}" type="pres">
      <dgm:prSet presAssocID="{D9D4B4CA-7666-4B3B-BDE8-3C0CB23C7052}" presName="hierChild5" presStyleCnt="0"/>
      <dgm:spPr/>
    </dgm:pt>
    <dgm:pt modelId="{720BC74D-5C80-4EF4-AE99-3AABDE1A9432}" type="pres">
      <dgm:prSet presAssocID="{556224A4-60F8-47D0-AF1C-AFE40BB85D4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00FF2854-83DB-43DA-AFA7-243EFFF82F53}" type="pres">
      <dgm:prSet presAssocID="{0B348975-D7E3-4BDC-8ECB-176919447548}" presName="hierRoot2" presStyleCnt="0">
        <dgm:presLayoutVars>
          <dgm:hierBranch val="init"/>
        </dgm:presLayoutVars>
      </dgm:prSet>
      <dgm:spPr/>
    </dgm:pt>
    <dgm:pt modelId="{68301279-99FE-4E4E-9F7C-DA32033E7E62}" type="pres">
      <dgm:prSet presAssocID="{0B348975-D7E3-4BDC-8ECB-176919447548}" presName="rootComposite" presStyleCnt="0"/>
      <dgm:spPr/>
    </dgm:pt>
    <dgm:pt modelId="{90A3D849-5EF3-4FA9-82F5-AF82E442D1D6}" type="pres">
      <dgm:prSet presAssocID="{0B348975-D7E3-4BDC-8ECB-17691944754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AAAE3F-F95D-40EF-9145-DA0C1FA3C15A}" type="pres">
      <dgm:prSet presAssocID="{0B348975-D7E3-4BDC-8ECB-176919447548}" presName="rootConnector" presStyleLbl="node2" presStyleIdx="1" presStyleCnt="2"/>
      <dgm:spPr/>
      <dgm:t>
        <a:bodyPr/>
        <a:lstStyle/>
        <a:p>
          <a:endParaRPr lang="en-US"/>
        </a:p>
      </dgm:t>
    </dgm:pt>
    <dgm:pt modelId="{B216371D-98D2-408D-A168-879A1DBD8EAC}" type="pres">
      <dgm:prSet presAssocID="{0B348975-D7E3-4BDC-8ECB-176919447548}" presName="hierChild4" presStyleCnt="0"/>
      <dgm:spPr/>
    </dgm:pt>
    <dgm:pt modelId="{EAC0E90E-5260-4377-A680-83C555AF6CD0}" type="pres">
      <dgm:prSet presAssocID="{20293B0E-BEF6-445C-9497-F1EBA9013C73}" presName="Name37" presStyleLbl="parChTrans1D3" presStyleIdx="1" presStyleCnt="3"/>
      <dgm:spPr/>
      <dgm:t>
        <a:bodyPr/>
        <a:lstStyle/>
        <a:p>
          <a:endParaRPr lang="en-US"/>
        </a:p>
      </dgm:t>
    </dgm:pt>
    <dgm:pt modelId="{CB27504B-948B-4BB5-9E98-F17B9495211A}" type="pres">
      <dgm:prSet presAssocID="{BCBA55DF-C43F-4A49-BB06-83093C061E7E}" presName="hierRoot2" presStyleCnt="0">
        <dgm:presLayoutVars>
          <dgm:hierBranch val="init"/>
        </dgm:presLayoutVars>
      </dgm:prSet>
      <dgm:spPr/>
    </dgm:pt>
    <dgm:pt modelId="{B6A9AFC0-5CBA-47C2-9D6E-089DDB15153E}" type="pres">
      <dgm:prSet presAssocID="{BCBA55DF-C43F-4A49-BB06-83093C061E7E}" presName="rootComposite" presStyleCnt="0"/>
      <dgm:spPr/>
    </dgm:pt>
    <dgm:pt modelId="{8649111F-A9AC-433B-A5B6-13E81DAD46EE}" type="pres">
      <dgm:prSet presAssocID="{BCBA55DF-C43F-4A49-BB06-83093C061E7E}" presName="rootText" presStyleLbl="node3" presStyleIdx="1" presStyleCnt="3" custScaleX="82028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D52B3871-B282-4DBF-9001-31085DF7A0C9}" type="pres">
      <dgm:prSet presAssocID="{BCBA55DF-C43F-4A49-BB06-83093C061E7E}" presName="rootConnector" presStyleLbl="node3" presStyleIdx="1" presStyleCnt="3"/>
      <dgm:spPr/>
      <dgm:t>
        <a:bodyPr/>
        <a:lstStyle/>
        <a:p>
          <a:endParaRPr lang="en-US"/>
        </a:p>
      </dgm:t>
    </dgm:pt>
    <dgm:pt modelId="{9F5973A7-B633-4D47-90BA-1F7F26D2455F}" type="pres">
      <dgm:prSet presAssocID="{BCBA55DF-C43F-4A49-BB06-83093C061E7E}" presName="hierChild4" presStyleCnt="0"/>
      <dgm:spPr/>
    </dgm:pt>
    <dgm:pt modelId="{7F43DA38-BBAE-4F54-B08D-9F5B30BAF0C8}" type="pres">
      <dgm:prSet presAssocID="{BCBA55DF-C43F-4A49-BB06-83093C061E7E}" presName="hierChild5" presStyleCnt="0"/>
      <dgm:spPr/>
    </dgm:pt>
    <dgm:pt modelId="{AD68555D-F21A-408B-A758-D75883972336}" type="pres">
      <dgm:prSet presAssocID="{CB6E39EE-9A29-4323-8FFE-F7ECD74FBDB1}" presName="Name37" presStyleLbl="parChTrans1D3" presStyleIdx="2" presStyleCnt="3"/>
      <dgm:spPr/>
      <dgm:t>
        <a:bodyPr/>
        <a:lstStyle/>
        <a:p>
          <a:endParaRPr lang="en-US"/>
        </a:p>
      </dgm:t>
    </dgm:pt>
    <dgm:pt modelId="{C50371EC-7D08-4F49-B9B0-2E8AEADC7A12}" type="pres">
      <dgm:prSet presAssocID="{86FE0521-CBB2-4908-9C55-D0ACE86266C1}" presName="hierRoot2" presStyleCnt="0">
        <dgm:presLayoutVars>
          <dgm:hierBranch val="init"/>
        </dgm:presLayoutVars>
      </dgm:prSet>
      <dgm:spPr/>
    </dgm:pt>
    <dgm:pt modelId="{7918799C-9125-4BB4-A130-BAAD53E5F47D}" type="pres">
      <dgm:prSet presAssocID="{86FE0521-CBB2-4908-9C55-D0ACE86266C1}" presName="rootComposite" presStyleCnt="0"/>
      <dgm:spPr/>
    </dgm:pt>
    <dgm:pt modelId="{E62D7051-B49C-40B8-8A31-239B4619373C}" type="pres">
      <dgm:prSet presAssocID="{86FE0521-CBB2-4908-9C55-D0ACE86266C1}" presName="rootText" presStyleLbl="node3" presStyleIdx="2" presStyleCnt="3" custScaleX="213395" custLinFactNeighborX="-3675" custLinFactNeighborY="2455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1202B91-22DD-4A8E-8EEC-3D2EAF3090DE}" type="pres">
      <dgm:prSet presAssocID="{86FE0521-CBB2-4908-9C55-D0ACE86266C1}" presName="rootConnector" presStyleLbl="node3" presStyleIdx="2" presStyleCnt="3"/>
      <dgm:spPr/>
      <dgm:t>
        <a:bodyPr/>
        <a:lstStyle/>
        <a:p>
          <a:endParaRPr lang="en-US"/>
        </a:p>
      </dgm:t>
    </dgm:pt>
    <dgm:pt modelId="{0541021D-8365-4C8F-9432-929A4388D4D4}" type="pres">
      <dgm:prSet presAssocID="{86FE0521-CBB2-4908-9C55-D0ACE86266C1}" presName="hierChild4" presStyleCnt="0"/>
      <dgm:spPr/>
    </dgm:pt>
    <dgm:pt modelId="{F8C157C3-4902-4FB3-B559-9DFA461FD822}" type="pres">
      <dgm:prSet presAssocID="{86FE0521-CBB2-4908-9C55-D0ACE86266C1}" presName="hierChild5" presStyleCnt="0"/>
      <dgm:spPr/>
    </dgm:pt>
    <dgm:pt modelId="{20C6B5C4-F3A0-4590-9A5E-35BA5B450BBD}" type="pres">
      <dgm:prSet presAssocID="{0B348975-D7E3-4BDC-8ECB-176919447548}" presName="hierChild5" presStyleCnt="0"/>
      <dgm:spPr/>
    </dgm:pt>
    <dgm:pt modelId="{92E49EBE-09FE-49E6-BD6C-DCDF4A367E68}" type="pres">
      <dgm:prSet presAssocID="{28AF9DD0-94A4-42C6-A91A-CF3B7D075448}" presName="hierChild3" presStyleCnt="0"/>
      <dgm:spPr/>
    </dgm:pt>
    <dgm:pt modelId="{28B8C25D-6450-4911-A9DB-0B81C64ED09F}" type="pres">
      <dgm:prSet presAssocID="{AD9A52CD-EA65-46FE-965D-A17C96BAABF4}" presName="hierRoot1" presStyleCnt="0">
        <dgm:presLayoutVars>
          <dgm:hierBranch val="init"/>
        </dgm:presLayoutVars>
      </dgm:prSet>
      <dgm:spPr/>
    </dgm:pt>
    <dgm:pt modelId="{FBE6B28A-A61E-40AD-8AA4-22CF3BAE4618}" type="pres">
      <dgm:prSet presAssocID="{AD9A52CD-EA65-46FE-965D-A17C96BAABF4}" presName="rootComposite1" presStyleCnt="0"/>
      <dgm:spPr/>
    </dgm:pt>
    <dgm:pt modelId="{520D7FAC-ACE9-421B-929F-B8EDBEE2CD8D}" type="pres">
      <dgm:prSet presAssocID="{AD9A52CD-EA65-46FE-965D-A17C96BAABF4}" presName="rootText1" presStyleLbl="node0" presStyleIdx="1" presStyleCnt="2" custScaleX="115930" custLinFactY="100000" custLinFactNeighborX="9076" custLinFactNeighborY="1889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B8F6D9-DF52-48DC-9A3B-7DD998B1520C}" type="pres">
      <dgm:prSet presAssocID="{AD9A52CD-EA65-46FE-965D-A17C96BAABF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75B9CCA-C636-4FBD-86C7-2BB0D98B20ED}" type="pres">
      <dgm:prSet presAssocID="{AD9A52CD-EA65-46FE-965D-A17C96BAABF4}" presName="hierChild2" presStyleCnt="0"/>
      <dgm:spPr/>
    </dgm:pt>
    <dgm:pt modelId="{BDBD9D8F-9409-414A-8265-1480A7B582C7}" type="pres">
      <dgm:prSet presAssocID="{AD9A52CD-EA65-46FE-965D-A17C96BAABF4}" presName="hierChild3" presStyleCnt="0"/>
      <dgm:spPr/>
    </dgm:pt>
  </dgm:ptLst>
  <dgm:cxnLst>
    <dgm:cxn modelId="{7B2501E5-1C72-4E30-B1F2-7596154F1980}" type="presOf" srcId="{556224A4-60F8-47D0-AF1C-AFE40BB85D4F}" destId="{720BC74D-5C80-4EF4-AE99-3AABDE1A9432}" srcOrd="0" destOrd="0" presId="urn:microsoft.com/office/officeart/2005/8/layout/orgChart1"/>
    <dgm:cxn modelId="{14859D44-F627-48D5-954B-D15A6E24258F}" srcId="{0B348975-D7E3-4BDC-8ECB-176919447548}" destId="{BCBA55DF-C43F-4A49-BB06-83093C061E7E}" srcOrd="0" destOrd="0" parTransId="{20293B0E-BEF6-445C-9497-F1EBA9013C73}" sibTransId="{247ECF4B-7954-405E-97B6-704C309D9275}"/>
    <dgm:cxn modelId="{3E63C86D-1D31-477E-BEA3-0AD35D96A6CD}" type="presOf" srcId="{AD9A52CD-EA65-46FE-965D-A17C96BAABF4}" destId="{520D7FAC-ACE9-421B-929F-B8EDBEE2CD8D}" srcOrd="0" destOrd="0" presId="urn:microsoft.com/office/officeart/2005/8/layout/orgChart1"/>
    <dgm:cxn modelId="{8AA7F649-28EB-4852-ADE0-0918EB47FA3D}" type="presOf" srcId="{11BB888B-84B2-4184-A4EB-FE8C1CDC69EE}" destId="{9B1BD6EB-892C-49D0-BC6B-5FE27ACE1B7B}" srcOrd="0" destOrd="0" presId="urn:microsoft.com/office/officeart/2005/8/layout/orgChart1"/>
    <dgm:cxn modelId="{12DC5B7F-BDC7-4FE4-BD73-6BDA4716E7F7}" type="presOf" srcId="{28AF9DD0-94A4-42C6-A91A-CF3B7D075448}" destId="{9B65B8D7-98E2-41AA-9B59-87D10A119553}" srcOrd="0" destOrd="0" presId="urn:microsoft.com/office/officeart/2005/8/layout/orgChart1"/>
    <dgm:cxn modelId="{C03C6170-6E63-4014-89B4-F6DCDBADA55C}" type="presOf" srcId="{0B348975-D7E3-4BDC-8ECB-176919447548}" destId="{90A3D849-5EF3-4FA9-82F5-AF82E442D1D6}" srcOrd="0" destOrd="0" presId="urn:microsoft.com/office/officeart/2005/8/layout/orgChart1"/>
    <dgm:cxn modelId="{C5BA840C-C9E9-42EA-835B-B4F17F7866B9}" srcId="{28AF9DD0-94A4-42C6-A91A-CF3B7D075448}" destId="{0B348975-D7E3-4BDC-8ECB-176919447548}" srcOrd="1" destOrd="0" parTransId="{556224A4-60F8-47D0-AF1C-AFE40BB85D4F}" sibTransId="{24AD8677-714F-4FC6-837E-F05A258E1CC4}"/>
    <dgm:cxn modelId="{7A236D29-389E-4601-BA59-9B28A336DC76}" type="presOf" srcId="{568D2E82-11ED-4808-A4E1-5F474EA26185}" destId="{85FA8E10-AB8B-47EB-B603-BA54D26D2129}" srcOrd="1" destOrd="0" presId="urn:microsoft.com/office/officeart/2005/8/layout/orgChart1"/>
    <dgm:cxn modelId="{5474DDB5-9A89-42BB-96B2-0692C8A696FB}" srcId="{26958325-24A3-4C94-B94B-71E9ACFB8CA3}" destId="{28AF9DD0-94A4-42C6-A91A-CF3B7D075448}" srcOrd="0" destOrd="0" parTransId="{7D395B32-74B9-4004-9EEC-B75D042351EE}" sibTransId="{A2CBD649-7829-4418-A41F-767763A2E6A4}"/>
    <dgm:cxn modelId="{0982B60D-B060-4CD3-B466-A64660D54289}" srcId="{26958325-24A3-4C94-B94B-71E9ACFB8CA3}" destId="{AD9A52CD-EA65-46FE-965D-A17C96BAABF4}" srcOrd="1" destOrd="0" parTransId="{AC5491E1-5891-472D-AE55-48216D241418}" sibTransId="{1935C3F9-3829-4CC8-9CCB-431BC57E7DE5}"/>
    <dgm:cxn modelId="{4FC2BDA1-8770-4EED-AF51-8170E5101B9D}" type="presOf" srcId="{BCBA55DF-C43F-4A49-BB06-83093C061E7E}" destId="{D52B3871-B282-4DBF-9001-31085DF7A0C9}" srcOrd="1" destOrd="0" presId="urn:microsoft.com/office/officeart/2005/8/layout/orgChart1"/>
    <dgm:cxn modelId="{FCAD693F-0DFE-4796-BE41-083A58E3B10B}" type="presOf" srcId="{AD9A52CD-EA65-46FE-965D-A17C96BAABF4}" destId="{12B8F6D9-DF52-48DC-9A3B-7DD998B1520C}" srcOrd="1" destOrd="0" presId="urn:microsoft.com/office/officeart/2005/8/layout/orgChart1"/>
    <dgm:cxn modelId="{26EEE81B-EE5E-4E55-861C-222460501AAE}" type="presOf" srcId="{74AC78CB-A60C-47A5-9F53-05858E79ACCD}" destId="{5ACAB834-F338-4594-9991-680199502315}" srcOrd="0" destOrd="0" presId="urn:microsoft.com/office/officeart/2005/8/layout/orgChart1"/>
    <dgm:cxn modelId="{896A160D-6BC6-4511-8A2E-7EF848A89CBD}" type="presOf" srcId="{D9D4B4CA-7666-4B3B-BDE8-3C0CB23C7052}" destId="{99AF66F1-8ACC-44BC-A6E2-10CD6D5A9EBB}" srcOrd="0" destOrd="0" presId="urn:microsoft.com/office/officeart/2005/8/layout/orgChart1"/>
    <dgm:cxn modelId="{9FCB37D6-58D0-4CAE-B379-C372BAD8A119}" type="presOf" srcId="{26958325-24A3-4C94-B94B-71E9ACFB8CA3}" destId="{8ECF20A1-DC69-4515-92D5-DFC32FEC44F0}" srcOrd="0" destOrd="0" presId="urn:microsoft.com/office/officeart/2005/8/layout/orgChart1"/>
    <dgm:cxn modelId="{7A554149-840C-41F9-856D-87BCD2C16683}" type="presOf" srcId="{86FE0521-CBB2-4908-9C55-D0ACE86266C1}" destId="{E62D7051-B49C-40B8-8A31-239B4619373C}" srcOrd="0" destOrd="0" presId="urn:microsoft.com/office/officeart/2005/8/layout/orgChart1"/>
    <dgm:cxn modelId="{3A040C17-31D2-4CD1-9B7D-483F71E1E240}" type="presOf" srcId="{0B348975-D7E3-4BDC-8ECB-176919447548}" destId="{26AAAE3F-F95D-40EF-9145-DA0C1FA3C15A}" srcOrd="1" destOrd="0" presId="urn:microsoft.com/office/officeart/2005/8/layout/orgChart1"/>
    <dgm:cxn modelId="{B96B2221-8212-4044-98F2-54BD242E4877}" type="presOf" srcId="{28AF9DD0-94A4-42C6-A91A-CF3B7D075448}" destId="{99070D34-EFB8-4D16-98D7-B65EA345B0DC}" srcOrd="1" destOrd="0" presId="urn:microsoft.com/office/officeart/2005/8/layout/orgChart1"/>
    <dgm:cxn modelId="{BF41A2D9-D1F8-425E-81A3-FE9D64F7A968}" srcId="{0B348975-D7E3-4BDC-8ECB-176919447548}" destId="{86FE0521-CBB2-4908-9C55-D0ACE86266C1}" srcOrd="1" destOrd="0" parTransId="{CB6E39EE-9A29-4323-8FFE-F7ECD74FBDB1}" sibTransId="{857A4E3C-3F6A-4661-8E82-BCE0E38322AC}"/>
    <dgm:cxn modelId="{5E999808-D99A-43FD-8067-16FD393A9D6B}" type="presOf" srcId="{4AE06B37-5A98-4E65-844B-F3E590BB4E99}" destId="{C7017771-029F-4404-8C98-BF7BE8EE3E11}" srcOrd="0" destOrd="0" presId="urn:microsoft.com/office/officeart/2005/8/layout/orgChart1"/>
    <dgm:cxn modelId="{737FCCB5-193A-4EA8-A51A-01A108DF4189}" type="presOf" srcId="{D9D4B4CA-7666-4B3B-BDE8-3C0CB23C7052}" destId="{5B5B081F-C00E-49A3-82AD-FE6F5D1375E8}" srcOrd="1" destOrd="0" presId="urn:microsoft.com/office/officeart/2005/8/layout/orgChart1"/>
    <dgm:cxn modelId="{6BA0CCD3-9E7F-4B63-BBAD-E057306228D6}" type="presOf" srcId="{CB6E39EE-9A29-4323-8FFE-F7ECD74FBDB1}" destId="{AD68555D-F21A-408B-A758-D75883972336}" srcOrd="0" destOrd="0" presId="urn:microsoft.com/office/officeart/2005/8/layout/orgChart1"/>
    <dgm:cxn modelId="{578C7573-59B3-43F4-B10C-B6A04E7C676A}" type="presOf" srcId="{726DDD99-095F-4567-AB5E-902F0B01C34D}" destId="{47B1EDFF-E468-42E0-B8F1-6FD54A05D751}" srcOrd="0" destOrd="0" presId="urn:microsoft.com/office/officeart/2005/8/layout/orgChart1"/>
    <dgm:cxn modelId="{5E1FABD7-1EE3-4B8E-A33A-A756AE99C21F}" srcId="{568D2E82-11ED-4808-A4E1-5F474EA26185}" destId="{11BB888B-84B2-4184-A4EB-FE8C1CDC69EE}" srcOrd="0" destOrd="0" parTransId="{726DDD99-095F-4567-AB5E-902F0B01C34D}" sibTransId="{8992E4CA-FD7C-4B50-9808-E20A0736BCDD}"/>
    <dgm:cxn modelId="{740A9D49-4688-40C9-913D-EDBDCA92773E}" type="presOf" srcId="{86FE0521-CBB2-4908-9C55-D0ACE86266C1}" destId="{B1202B91-22DD-4A8E-8EEC-3D2EAF3090DE}" srcOrd="1" destOrd="0" presId="urn:microsoft.com/office/officeart/2005/8/layout/orgChart1"/>
    <dgm:cxn modelId="{14554F92-4AE9-498F-B681-66BCFCE890CC}" srcId="{D9D4B4CA-7666-4B3B-BDE8-3C0CB23C7052}" destId="{568D2E82-11ED-4808-A4E1-5F474EA26185}" srcOrd="0" destOrd="0" parTransId="{4AE06B37-5A98-4E65-844B-F3E590BB4E99}" sibTransId="{81D2D0B3-940A-4908-9933-D901957E469D}"/>
    <dgm:cxn modelId="{FBF8B6BB-C1E5-4E36-9BB3-BD55E66C5DE6}" srcId="{28AF9DD0-94A4-42C6-A91A-CF3B7D075448}" destId="{D9D4B4CA-7666-4B3B-BDE8-3C0CB23C7052}" srcOrd="0" destOrd="0" parTransId="{74AC78CB-A60C-47A5-9F53-05858E79ACCD}" sibTransId="{84AFD2A7-A3F6-47BD-AF05-1F88EF13C219}"/>
    <dgm:cxn modelId="{0BB81CD7-1B7A-4B29-B6C3-672A52A45E5F}" type="presOf" srcId="{20293B0E-BEF6-445C-9497-F1EBA9013C73}" destId="{EAC0E90E-5260-4377-A680-83C555AF6CD0}" srcOrd="0" destOrd="0" presId="urn:microsoft.com/office/officeart/2005/8/layout/orgChart1"/>
    <dgm:cxn modelId="{32AF1E40-3E45-4DF7-B862-AC456C46996B}" type="presOf" srcId="{BCBA55DF-C43F-4A49-BB06-83093C061E7E}" destId="{8649111F-A9AC-433B-A5B6-13E81DAD46EE}" srcOrd="0" destOrd="0" presId="urn:microsoft.com/office/officeart/2005/8/layout/orgChart1"/>
    <dgm:cxn modelId="{BF36FE35-E651-446D-B0E5-598E96411AFF}" type="presOf" srcId="{11BB888B-84B2-4184-A4EB-FE8C1CDC69EE}" destId="{F6A52E42-8F3D-455A-A761-F3AF3C2E3988}" srcOrd="1" destOrd="0" presId="urn:microsoft.com/office/officeart/2005/8/layout/orgChart1"/>
    <dgm:cxn modelId="{1FAA6715-9FAE-4415-85D8-B76BC0D80F28}" type="presOf" srcId="{568D2E82-11ED-4808-A4E1-5F474EA26185}" destId="{CAECE3D9-509C-4AB9-AA39-8E5F8A12B3B2}" srcOrd="0" destOrd="0" presId="urn:microsoft.com/office/officeart/2005/8/layout/orgChart1"/>
    <dgm:cxn modelId="{C28C2DE4-009E-4F0F-BEBA-97CDF7D3576D}" type="presParOf" srcId="{8ECF20A1-DC69-4515-92D5-DFC32FEC44F0}" destId="{06977264-3E17-48F4-BF13-23E06BA7ABFB}" srcOrd="0" destOrd="0" presId="urn:microsoft.com/office/officeart/2005/8/layout/orgChart1"/>
    <dgm:cxn modelId="{AEFE6CBF-748B-4953-8979-52DA39694B1E}" type="presParOf" srcId="{06977264-3E17-48F4-BF13-23E06BA7ABFB}" destId="{E84B9BFA-04C2-406B-9AE2-7D5B50B060A9}" srcOrd="0" destOrd="0" presId="urn:microsoft.com/office/officeart/2005/8/layout/orgChart1"/>
    <dgm:cxn modelId="{CD97B94A-8C89-46EC-AEF1-7CD9BC1466E1}" type="presParOf" srcId="{E84B9BFA-04C2-406B-9AE2-7D5B50B060A9}" destId="{9B65B8D7-98E2-41AA-9B59-87D10A119553}" srcOrd="0" destOrd="0" presId="urn:microsoft.com/office/officeart/2005/8/layout/orgChart1"/>
    <dgm:cxn modelId="{B3B93500-FC02-4386-81A3-8F1E2312A4A9}" type="presParOf" srcId="{E84B9BFA-04C2-406B-9AE2-7D5B50B060A9}" destId="{99070D34-EFB8-4D16-98D7-B65EA345B0DC}" srcOrd="1" destOrd="0" presId="urn:microsoft.com/office/officeart/2005/8/layout/orgChart1"/>
    <dgm:cxn modelId="{1135B6CA-9142-4EB9-ACC5-6C14A7CED93C}" type="presParOf" srcId="{06977264-3E17-48F4-BF13-23E06BA7ABFB}" destId="{A3CF99C7-584E-47EF-98C5-C2DF71F7FE37}" srcOrd="1" destOrd="0" presId="urn:microsoft.com/office/officeart/2005/8/layout/orgChart1"/>
    <dgm:cxn modelId="{639700EA-2064-42FE-8ED6-341DCAB9629A}" type="presParOf" srcId="{A3CF99C7-584E-47EF-98C5-C2DF71F7FE37}" destId="{5ACAB834-F338-4594-9991-680199502315}" srcOrd="0" destOrd="0" presId="urn:microsoft.com/office/officeart/2005/8/layout/orgChart1"/>
    <dgm:cxn modelId="{D99DB853-9694-4CBB-A853-30E3F0D694F4}" type="presParOf" srcId="{A3CF99C7-584E-47EF-98C5-C2DF71F7FE37}" destId="{AF28E0E3-B0CC-4259-A503-1545204D623E}" srcOrd="1" destOrd="0" presId="urn:microsoft.com/office/officeart/2005/8/layout/orgChart1"/>
    <dgm:cxn modelId="{4F4A3825-7794-4C92-BB4F-E4FE71338C39}" type="presParOf" srcId="{AF28E0E3-B0CC-4259-A503-1545204D623E}" destId="{CEAC5887-4B0B-48E3-8609-95A26254179F}" srcOrd="0" destOrd="0" presId="urn:microsoft.com/office/officeart/2005/8/layout/orgChart1"/>
    <dgm:cxn modelId="{511A668B-EF7F-4DB9-9283-37D20E52F492}" type="presParOf" srcId="{CEAC5887-4B0B-48E3-8609-95A26254179F}" destId="{99AF66F1-8ACC-44BC-A6E2-10CD6D5A9EBB}" srcOrd="0" destOrd="0" presId="urn:microsoft.com/office/officeart/2005/8/layout/orgChart1"/>
    <dgm:cxn modelId="{A73B5EA6-E31D-4CFE-8379-D19821CD2785}" type="presParOf" srcId="{CEAC5887-4B0B-48E3-8609-95A26254179F}" destId="{5B5B081F-C00E-49A3-82AD-FE6F5D1375E8}" srcOrd="1" destOrd="0" presId="urn:microsoft.com/office/officeart/2005/8/layout/orgChart1"/>
    <dgm:cxn modelId="{5C5FA3F5-ED25-4D27-AE0E-58F08A100E89}" type="presParOf" srcId="{AF28E0E3-B0CC-4259-A503-1545204D623E}" destId="{753DEB5A-2BFB-4945-87D5-7E4D0CB9F08A}" srcOrd="1" destOrd="0" presId="urn:microsoft.com/office/officeart/2005/8/layout/orgChart1"/>
    <dgm:cxn modelId="{90996551-5A0E-4727-A5B6-C79247764B24}" type="presParOf" srcId="{753DEB5A-2BFB-4945-87D5-7E4D0CB9F08A}" destId="{C7017771-029F-4404-8C98-BF7BE8EE3E11}" srcOrd="0" destOrd="0" presId="urn:microsoft.com/office/officeart/2005/8/layout/orgChart1"/>
    <dgm:cxn modelId="{3A393B4D-2031-40AF-B914-36C1F4490B00}" type="presParOf" srcId="{753DEB5A-2BFB-4945-87D5-7E4D0CB9F08A}" destId="{4F6BE8C5-A95C-4ACD-8F66-EF33A6E57A35}" srcOrd="1" destOrd="0" presId="urn:microsoft.com/office/officeart/2005/8/layout/orgChart1"/>
    <dgm:cxn modelId="{BDBAAC78-3CC0-4455-A50C-AAF8A2A8BB88}" type="presParOf" srcId="{4F6BE8C5-A95C-4ACD-8F66-EF33A6E57A35}" destId="{5C15195F-9BA7-4E9E-80A9-C5EAA1F1CAD9}" srcOrd="0" destOrd="0" presId="urn:microsoft.com/office/officeart/2005/8/layout/orgChart1"/>
    <dgm:cxn modelId="{589D7995-4756-4C55-A0FA-4B2364147D95}" type="presParOf" srcId="{5C15195F-9BA7-4E9E-80A9-C5EAA1F1CAD9}" destId="{CAECE3D9-509C-4AB9-AA39-8E5F8A12B3B2}" srcOrd="0" destOrd="0" presId="urn:microsoft.com/office/officeart/2005/8/layout/orgChart1"/>
    <dgm:cxn modelId="{4D3D0FC1-4984-4755-99BC-7C5A14161484}" type="presParOf" srcId="{5C15195F-9BA7-4E9E-80A9-C5EAA1F1CAD9}" destId="{85FA8E10-AB8B-47EB-B603-BA54D26D2129}" srcOrd="1" destOrd="0" presId="urn:microsoft.com/office/officeart/2005/8/layout/orgChart1"/>
    <dgm:cxn modelId="{80E6A3F9-F0FF-4299-A1FF-51C88A04691F}" type="presParOf" srcId="{4F6BE8C5-A95C-4ACD-8F66-EF33A6E57A35}" destId="{60061020-952E-4C9E-BE3F-D4B1F5E0A84F}" srcOrd="1" destOrd="0" presId="urn:microsoft.com/office/officeart/2005/8/layout/orgChart1"/>
    <dgm:cxn modelId="{75515C17-385F-4B1E-BB8F-928D7694CB97}" type="presParOf" srcId="{60061020-952E-4C9E-BE3F-D4B1F5E0A84F}" destId="{47B1EDFF-E468-42E0-B8F1-6FD54A05D751}" srcOrd="0" destOrd="0" presId="urn:microsoft.com/office/officeart/2005/8/layout/orgChart1"/>
    <dgm:cxn modelId="{E395EA44-2E7C-4878-BE77-2DEA2AE6ECEE}" type="presParOf" srcId="{60061020-952E-4C9E-BE3F-D4B1F5E0A84F}" destId="{0DF8ED68-6D74-475F-973D-66328AB9CC41}" srcOrd="1" destOrd="0" presId="urn:microsoft.com/office/officeart/2005/8/layout/orgChart1"/>
    <dgm:cxn modelId="{2F0CF87E-A871-4083-9546-320E933ADA12}" type="presParOf" srcId="{0DF8ED68-6D74-475F-973D-66328AB9CC41}" destId="{C516CE9E-146B-4177-AC39-EE99598A8B83}" srcOrd="0" destOrd="0" presId="urn:microsoft.com/office/officeart/2005/8/layout/orgChart1"/>
    <dgm:cxn modelId="{3A222DDB-3F6F-4488-9A6F-D8CC19F58BAF}" type="presParOf" srcId="{C516CE9E-146B-4177-AC39-EE99598A8B83}" destId="{9B1BD6EB-892C-49D0-BC6B-5FE27ACE1B7B}" srcOrd="0" destOrd="0" presId="urn:microsoft.com/office/officeart/2005/8/layout/orgChart1"/>
    <dgm:cxn modelId="{15AC455E-3F14-4C70-AE31-E160721CB49A}" type="presParOf" srcId="{C516CE9E-146B-4177-AC39-EE99598A8B83}" destId="{F6A52E42-8F3D-455A-A761-F3AF3C2E3988}" srcOrd="1" destOrd="0" presId="urn:microsoft.com/office/officeart/2005/8/layout/orgChart1"/>
    <dgm:cxn modelId="{AD5E994C-93AA-4B64-9A42-4497401D88D5}" type="presParOf" srcId="{0DF8ED68-6D74-475F-973D-66328AB9CC41}" destId="{AE8FBFE1-9CDF-4E9F-9710-AFBC7C9CCA85}" srcOrd="1" destOrd="0" presId="urn:microsoft.com/office/officeart/2005/8/layout/orgChart1"/>
    <dgm:cxn modelId="{FB5DCBE1-B92D-48ED-A417-E41D653DCBA8}" type="presParOf" srcId="{0DF8ED68-6D74-475F-973D-66328AB9CC41}" destId="{87E34A5B-1C1B-4C60-9052-89CEDFC226A0}" srcOrd="2" destOrd="0" presId="urn:microsoft.com/office/officeart/2005/8/layout/orgChart1"/>
    <dgm:cxn modelId="{607DA16F-3003-4B7D-BBB9-C4C5CCF64C94}" type="presParOf" srcId="{4F6BE8C5-A95C-4ACD-8F66-EF33A6E57A35}" destId="{17E30376-D8F9-4B26-82A3-7CF82C5D773A}" srcOrd="2" destOrd="0" presId="urn:microsoft.com/office/officeart/2005/8/layout/orgChart1"/>
    <dgm:cxn modelId="{C53368DF-3B9D-44CB-85A5-07F20A73B4C0}" type="presParOf" srcId="{AF28E0E3-B0CC-4259-A503-1545204D623E}" destId="{7742CB0B-63F9-4BF3-AD11-F52CB89058E9}" srcOrd="2" destOrd="0" presId="urn:microsoft.com/office/officeart/2005/8/layout/orgChart1"/>
    <dgm:cxn modelId="{364714A2-4577-417D-A949-77B134B94F06}" type="presParOf" srcId="{A3CF99C7-584E-47EF-98C5-C2DF71F7FE37}" destId="{720BC74D-5C80-4EF4-AE99-3AABDE1A9432}" srcOrd="2" destOrd="0" presId="urn:microsoft.com/office/officeart/2005/8/layout/orgChart1"/>
    <dgm:cxn modelId="{59C76068-B7A2-405A-A8F1-8C59B16C669C}" type="presParOf" srcId="{A3CF99C7-584E-47EF-98C5-C2DF71F7FE37}" destId="{00FF2854-83DB-43DA-AFA7-243EFFF82F53}" srcOrd="3" destOrd="0" presId="urn:microsoft.com/office/officeart/2005/8/layout/orgChart1"/>
    <dgm:cxn modelId="{04A984F3-A10A-4A39-BD20-F5BAE8820C2B}" type="presParOf" srcId="{00FF2854-83DB-43DA-AFA7-243EFFF82F53}" destId="{68301279-99FE-4E4E-9F7C-DA32033E7E62}" srcOrd="0" destOrd="0" presId="urn:microsoft.com/office/officeart/2005/8/layout/orgChart1"/>
    <dgm:cxn modelId="{6DB04AC7-02BA-4E56-B186-E11518B8D3B1}" type="presParOf" srcId="{68301279-99FE-4E4E-9F7C-DA32033E7E62}" destId="{90A3D849-5EF3-4FA9-82F5-AF82E442D1D6}" srcOrd="0" destOrd="0" presId="urn:microsoft.com/office/officeart/2005/8/layout/orgChart1"/>
    <dgm:cxn modelId="{3BBE0547-FEE8-463B-9135-7BECED3D4188}" type="presParOf" srcId="{68301279-99FE-4E4E-9F7C-DA32033E7E62}" destId="{26AAAE3F-F95D-40EF-9145-DA0C1FA3C15A}" srcOrd="1" destOrd="0" presId="urn:microsoft.com/office/officeart/2005/8/layout/orgChart1"/>
    <dgm:cxn modelId="{E53D611C-F358-43C1-A094-99DA890209FE}" type="presParOf" srcId="{00FF2854-83DB-43DA-AFA7-243EFFF82F53}" destId="{B216371D-98D2-408D-A168-879A1DBD8EAC}" srcOrd="1" destOrd="0" presId="urn:microsoft.com/office/officeart/2005/8/layout/orgChart1"/>
    <dgm:cxn modelId="{434C5CB5-3E00-43F0-A22A-23CDFB83770E}" type="presParOf" srcId="{B216371D-98D2-408D-A168-879A1DBD8EAC}" destId="{EAC0E90E-5260-4377-A680-83C555AF6CD0}" srcOrd="0" destOrd="0" presId="urn:microsoft.com/office/officeart/2005/8/layout/orgChart1"/>
    <dgm:cxn modelId="{79A04144-13BC-41C8-86F8-071AB8F824A4}" type="presParOf" srcId="{B216371D-98D2-408D-A168-879A1DBD8EAC}" destId="{CB27504B-948B-4BB5-9E98-F17B9495211A}" srcOrd="1" destOrd="0" presId="urn:microsoft.com/office/officeart/2005/8/layout/orgChart1"/>
    <dgm:cxn modelId="{B81B1C1C-BD5C-44F1-A828-00511940C780}" type="presParOf" srcId="{CB27504B-948B-4BB5-9E98-F17B9495211A}" destId="{B6A9AFC0-5CBA-47C2-9D6E-089DDB15153E}" srcOrd="0" destOrd="0" presId="urn:microsoft.com/office/officeart/2005/8/layout/orgChart1"/>
    <dgm:cxn modelId="{F9AB1590-5593-498E-8782-2BC63D76CBE8}" type="presParOf" srcId="{B6A9AFC0-5CBA-47C2-9D6E-089DDB15153E}" destId="{8649111F-A9AC-433B-A5B6-13E81DAD46EE}" srcOrd="0" destOrd="0" presId="urn:microsoft.com/office/officeart/2005/8/layout/orgChart1"/>
    <dgm:cxn modelId="{CBE68517-4139-4F32-A4F3-65EC4BDC8FC0}" type="presParOf" srcId="{B6A9AFC0-5CBA-47C2-9D6E-089DDB15153E}" destId="{D52B3871-B282-4DBF-9001-31085DF7A0C9}" srcOrd="1" destOrd="0" presId="urn:microsoft.com/office/officeart/2005/8/layout/orgChart1"/>
    <dgm:cxn modelId="{49B00A17-BC5D-41EF-B6C4-E60038FB5A29}" type="presParOf" srcId="{CB27504B-948B-4BB5-9E98-F17B9495211A}" destId="{9F5973A7-B633-4D47-90BA-1F7F26D2455F}" srcOrd="1" destOrd="0" presId="urn:microsoft.com/office/officeart/2005/8/layout/orgChart1"/>
    <dgm:cxn modelId="{B4187EA3-19CA-4B92-85A5-85CF33A8438A}" type="presParOf" srcId="{CB27504B-948B-4BB5-9E98-F17B9495211A}" destId="{7F43DA38-BBAE-4F54-B08D-9F5B30BAF0C8}" srcOrd="2" destOrd="0" presId="urn:microsoft.com/office/officeart/2005/8/layout/orgChart1"/>
    <dgm:cxn modelId="{2EBA3114-39B8-4DF6-8BDD-819EBB28B4E5}" type="presParOf" srcId="{B216371D-98D2-408D-A168-879A1DBD8EAC}" destId="{AD68555D-F21A-408B-A758-D75883972336}" srcOrd="2" destOrd="0" presId="urn:microsoft.com/office/officeart/2005/8/layout/orgChart1"/>
    <dgm:cxn modelId="{5599EFCA-1530-4D13-806D-B23F68CFAE03}" type="presParOf" srcId="{B216371D-98D2-408D-A168-879A1DBD8EAC}" destId="{C50371EC-7D08-4F49-B9B0-2E8AEADC7A12}" srcOrd="3" destOrd="0" presId="urn:microsoft.com/office/officeart/2005/8/layout/orgChart1"/>
    <dgm:cxn modelId="{0320697F-0768-4B76-937D-50812B0FDD65}" type="presParOf" srcId="{C50371EC-7D08-4F49-B9B0-2E8AEADC7A12}" destId="{7918799C-9125-4BB4-A130-BAAD53E5F47D}" srcOrd="0" destOrd="0" presId="urn:microsoft.com/office/officeart/2005/8/layout/orgChart1"/>
    <dgm:cxn modelId="{E70C23A5-2835-4506-AF19-C0C4C89A8F7E}" type="presParOf" srcId="{7918799C-9125-4BB4-A130-BAAD53E5F47D}" destId="{E62D7051-B49C-40B8-8A31-239B4619373C}" srcOrd="0" destOrd="0" presId="urn:microsoft.com/office/officeart/2005/8/layout/orgChart1"/>
    <dgm:cxn modelId="{E076BE84-EB52-4596-9A23-294F16B570F2}" type="presParOf" srcId="{7918799C-9125-4BB4-A130-BAAD53E5F47D}" destId="{B1202B91-22DD-4A8E-8EEC-3D2EAF3090DE}" srcOrd="1" destOrd="0" presId="urn:microsoft.com/office/officeart/2005/8/layout/orgChart1"/>
    <dgm:cxn modelId="{30BD7925-9CAC-4C77-942B-6BD688AE9591}" type="presParOf" srcId="{C50371EC-7D08-4F49-B9B0-2E8AEADC7A12}" destId="{0541021D-8365-4C8F-9432-929A4388D4D4}" srcOrd="1" destOrd="0" presId="urn:microsoft.com/office/officeart/2005/8/layout/orgChart1"/>
    <dgm:cxn modelId="{B3A10CF5-1938-416A-9ECB-21D38613D8FC}" type="presParOf" srcId="{C50371EC-7D08-4F49-B9B0-2E8AEADC7A12}" destId="{F8C157C3-4902-4FB3-B559-9DFA461FD822}" srcOrd="2" destOrd="0" presId="urn:microsoft.com/office/officeart/2005/8/layout/orgChart1"/>
    <dgm:cxn modelId="{CB8710FB-7275-484F-A2F9-F61A927C9EF6}" type="presParOf" srcId="{00FF2854-83DB-43DA-AFA7-243EFFF82F53}" destId="{20C6B5C4-F3A0-4590-9A5E-35BA5B450BBD}" srcOrd="2" destOrd="0" presId="urn:microsoft.com/office/officeart/2005/8/layout/orgChart1"/>
    <dgm:cxn modelId="{297CADB4-26B8-4F98-942B-9D72257706F3}" type="presParOf" srcId="{06977264-3E17-48F4-BF13-23E06BA7ABFB}" destId="{92E49EBE-09FE-49E6-BD6C-DCDF4A367E68}" srcOrd="2" destOrd="0" presId="urn:microsoft.com/office/officeart/2005/8/layout/orgChart1"/>
    <dgm:cxn modelId="{ABDC073C-FE90-43B9-8E99-6D122BC566C7}" type="presParOf" srcId="{8ECF20A1-DC69-4515-92D5-DFC32FEC44F0}" destId="{28B8C25D-6450-4911-A9DB-0B81C64ED09F}" srcOrd="1" destOrd="0" presId="urn:microsoft.com/office/officeart/2005/8/layout/orgChart1"/>
    <dgm:cxn modelId="{8E6563FD-D84E-45F4-A946-DC4034834C7C}" type="presParOf" srcId="{28B8C25D-6450-4911-A9DB-0B81C64ED09F}" destId="{FBE6B28A-A61E-40AD-8AA4-22CF3BAE4618}" srcOrd="0" destOrd="0" presId="urn:microsoft.com/office/officeart/2005/8/layout/orgChart1"/>
    <dgm:cxn modelId="{50A7E5F4-A837-4F07-AD56-EEB74D550EE3}" type="presParOf" srcId="{FBE6B28A-A61E-40AD-8AA4-22CF3BAE4618}" destId="{520D7FAC-ACE9-421B-929F-B8EDBEE2CD8D}" srcOrd="0" destOrd="0" presId="urn:microsoft.com/office/officeart/2005/8/layout/orgChart1"/>
    <dgm:cxn modelId="{08FA0385-74EA-4AD7-840B-9D89AD16277F}" type="presParOf" srcId="{FBE6B28A-A61E-40AD-8AA4-22CF3BAE4618}" destId="{12B8F6D9-DF52-48DC-9A3B-7DD998B1520C}" srcOrd="1" destOrd="0" presId="urn:microsoft.com/office/officeart/2005/8/layout/orgChart1"/>
    <dgm:cxn modelId="{98D596C0-10DA-41FA-8FF8-D5942FFEB75B}" type="presParOf" srcId="{28B8C25D-6450-4911-A9DB-0B81C64ED09F}" destId="{275B9CCA-C636-4FBD-86C7-2BB0D98B20ED}" srcOrd="1" destOrd="0" presId="urn:microsoft.com/office/officeart/2005/8/layout/orgChart1"/>
    <dgm:cxn modelId="{50B78DC9-954D-416A-810A-F42ED2F8830B}" type="presParOf" srcId="{28B8C25D-6450-4911-A9DB-0B81C64ED09F}" destId="{BDBD9D8F-9409-414A-8265-1480A7B582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914957-CBB5-4E66-975A-C1670C21531C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36352372-A44B-4D4C-AB80-8AE62AD91BB5}">
      <dgm:prSet phldrT="[Text]" custT="1"/>
      <dgm:spPr/>
      <dgm:t>
        <a:bodyPr/>
        <a:lstStyle/>
        <a:p>
          <a:pPr rtl="1"/>
          <a:r>
            <a:rPr lang="ar-JO" sz="2000" b="1" dirty="0" smtClean="0"/>
            <a:t>قرارات</a:t>
          </a:r>
        </a:p>
        <a:p>
          <a:pPr rtl="1"/>
          <a:r>
            <a:rPr lang="ar-JO" sz="2000" b="1" dirty="0" smtClean="0"/>
            <a:t>تنفيذ+إعادة دورة برنامج</a:t>
          </a:r>
          <a:endParaRPr lang="ar-JO" sz="2000" b="1" dirty="0"/>
        </a:p>
      </dgm:t>
    </dgm:pt>
    <dgm:pt modelId="{32976A78-5B24-4656-8CAD-CE2721FDD294}" type="parTrans" cxnId="{D9FFC338-7B73-444F-A0B5-E217F125CB42}">
      <dgm:prSet/>
      <dgm:spPr/>
      <dgm:t>
        <a:bodyPr/>
        <a:lstStyle/>
        <a:p>
          <a:pPr rtl="1"/>
          <a:endParaRPr lang="ar-JO"/>
        </a:p>
      </dgm:t>
    </dgm:pt>
    <dgm:pt modelId="{D30A591F-0C24-4863-BF6D-6C9F56669C1B}" type="sibTrans" cxnId="{D9FFC338-7B73-444F-A0B5-E217F125CB42}">
      <dgm:prSet/>
      <dgm:spPr/>
      <dgm:t>
        <a:bodyPr/>
        <a:lstStyle/>
        <a:p>
          <a:pPr rtl="1"/>
          <a:endParaRPr lang="ar-JO"/>
        </a:p>
      </dgm:t>
    </dgm:pt>
    <dgm:pt modelId="{22F77333-FF0C-463C-845B-AC1D15B2CB5C}">
      <dgm:prSet phldrT="[Text]" custT="1"/>
      <dgm:spPr/>
      <dgm:t>
        <a:bodyPr/>
        <a:lstStyle/>
        <a:p>
          <a:pPr rtl="1"/>
          <a:r>
            <a:rPr lang="ar-JO" sz="2800" dirty="0" smtClean="0"/>
            <a:t>تقويم</a:t>
          </a:r>
        </a:p>
        <a:p>
          <a:pPr rtl="1"/>
          <a:r>
            <a:rPr lang="ar-JO" sz="2800" dirty="0" smtClean="0"/>
            <a:t>العمليات</a:t>
          </a:r>
          <a:endParaRPr lang="ar-JO" sz="2800" dirty="0"/>
        </a:p>
      </dgm:t>
    </dgm:pt>
    <dgm:pt modelId="{11CF5C6F-7604-4DDD-97A0-F060CFCA001C}" type="parTrans" cxnId="{E968A22B-AC18-4578-8341-7E66793A4869}">
      <dgm:prSet/>
      <dgm:spPr/>
      <dgm:t>
        <a:bodyPr/>
        <a:lstStyle/>
        <a:p>
          <a:pPr rtl="1"/>
          <a:endParaRPr lang="ar-JO"/>
        </a:p>
      </dgm:t>
    </dgm:pt>
    <dgm:pt modelId="{859D3A3F-5F62-47F8-8316-B5B800D07365}" type="sibTrans" cxnId="{E968A22B-AC18-4578-8341-7E66793A4869}">
      <dgm:prSet/>
      <dgm:spPr/>
      <dgm:t>
        <a:bodyPr/>
        <a:lstStyle/>
        <a:p>
          <a:pPr rtl="1"/>
          <a:endParaRPr lang="ar-JO"/>
        </a:p>
      </dgm:t>
    </dgm:pt>
    <dgm:pt modelId="{F63DB400-9CB3-4E98-A975-FB70C9AB3B22}">
      <dgm:prSet phldrT="[Text]" custT="1"/>
      <dgm:spPr/>
      <dgm:t>
        <a:bodyPr/>
        <a:lstStyle/>
        <a:p>
          <a:pPr rtl="1"/>
          <a:r>
            <a:rPr lang="ar-JO" sz="2800" dirty="0" smtClean="0"/>
            <a:t>تقويم</a:t>
          </a:r>
        </a:p>
        <a:p>
          <a:pPr rtl="1"/>
          <a:r>
            <a:rPr lang="ar-JO" sz="2800" dirty="0" smtClean="0"/>
            <a:t>النواتج</a:t>
          </a:r>
          <a:endParaRPr lang="ar-JO" sz="2800" dirty="0"/>
        </a:p>
      </dgm:t>
    </dgm:pt>
    <dgm:pt modelId="{6C159681-BD5A-44E8-A141-1B967BDF0CC7}" type="parTrans" cxnId="{6EF14D87-3F66-4BCA-9AD7-B2C3A4E81BB5}">
      <dgm:prSet/>
      <dgm:spPr/>
      <dgm:t>
        <a:bodyPr/>
        <a:lstStyle/>
        <a:p>
          <a:pPr rtl="1"/>
          <a:endParaRPr lang="ar-JO"/>
        </a:p>
      </dgm:t>
    </dgm:pt>
    <dgm:pt modelId="{FC258C8B-CAC2-4DA3-8A74-F3D44AF3430E}" type="sibTrans" cxnId="{6EF14D87-3F66-4BCA-9AD7-B2C3A4E81BB5}">
      <dgm:prSet/>
      <dgm:spPr/>
      <dgm:t>
        <a:bodyPr/>
        <a:lstStyle/>
        <a:p>
          <a:pPr rtl="1"/>
          <a:endParaRPr lang="ar-JO"/>
        </a:p>
      </dgm:t>
    </dgm:pt>
    <dgm:pt modelId="{5B263C6C-D1AD-441B-85C6-F26829DCCC2E}">
      <dgm:prSet phldrT="[Text]" custT="1"/>
      <dgm:spPr/>
      <dgm:t>
        <a:bodyPr/>
        <a:lstStyle/>
        <a:p>
          <a:pPr rtl="1"/>
          <a:r>
            <a:rPr lang="ar-JO" sz="2000" b="1" dirty="0" smtClean="0"/>
            <a:t>قرارات</a:t>
          </a:r>
        </a:p>
        <a:p>
          <a:pPr rtl="1"/>
          <a:r>
            <a:rPr lang="ar-JO" sz="2000" b="1" dirty="0" smtClean="0"/>
            <a:t> تخطيط+ برمجة برنامج</a:t>
          </a:r>
          <a:endParaRPr lang="ar-JO" sz="2000" b="1" dirty="0"/>
        </a:p>
      </dgm:t>
    </dgm:pt>
    <dgm:pt modelId="{7CCD9424-6203-449C-A019-8C34EE62BD91}" type="parTrans" cxnId="{D0951706-B8E7-4384-890F-185F19070D11}">
      <dgm:prSet/>
      <dgm:spPr/>
      <dgm:t>
        <a:bodyPr/>
        <a:lstStyle/>
        <a:p>
          <a:pPr rtl="1"/>
          <a:endParaRPr lang="ar-JO"/>
        </a:p>
      </dgm:t>
    </dgm:pt>
    <dgm:pt modelId="{F4A7E0A0-5EEE-45F5-93A1-006B34803AA1}" type="sibTrans" cxnId="{D0951706-B8E7-4384-890F-185F19070D11}">
      <dgm:prSet/>
      <dgm:spPr/>
      <dgm:t>
        <a:bodyPr/>
        <a:lstStyle/>
        <a:p>
          <a:pPr rtl="1"/>
          <a:endParaRPr lang="ar-JO"/>
        </a:p>
      </dgm:t>
    </dgm:pt>
    <dgm:pt modelId="{E631C3AC-FE44-484E-8948-21A9E4EA22DF}">
      <dgm:prSet phldrT="[Text]" custT="1"/>
      <dgm:spPr/>
      <dgm:t>
        <a:bodyPr/>
        <a:lstStyle/>
        <a:p>
          <a:pPr rtl="1"/>
          <a:r>
            <a:rPr lang="ar-JO" sz="2800" dirty="0" smtClean="0"/>
            <a:t>تقويم</a:t>
          </a:r>
        </a:p>
        <a:p>
          <a:pPr rtl="1"/>
          <a:r>
            <a:rPr lang="ar-JO" sz="2800" dirty="0" smtClean="0"/>
            <a:t>السياق</a:t>
          </a:r>
          <a:endParaRPr lang="ar-JO" sz="2800" dirty="0"/>
        </a:p>
      </dgm:t>
    </dgm:pt>
    <dgm:pt modelId="{0644113A-A76F-48D4-B900-46BDE6297279}" type="parTrans" cxnId="{6099310D-3511-4503-BE84-A8F3FFD5DCC7}">
      <dgm:prSet/>
      <dgm:spPr/>
      <dgm:t>
        <a:bodyPr/>
        <a:lstStyle/>
        <a:p>
          <a:pPr rtl="1"/>
          <a:endParaRPr lang="ar-JO"/>
        </a:p>
      </dgm:t>
    </dgm:pt>
    <dgm:pt modelId="{A34572BB-8637-4354-B4C3-986681183437}" type="sibTrans" cxnId="{6099310D-3511-4503-BE84-A8F3FFD5DCC7}">
      <dgm:prSet/>
      <dgm:spPr/>
      <dgm:t>
        <a:bodyPr/>
        <a:lstStyle/>
        <a:p>
          <a:pPr rtl="1"/>
          <a:endParaRPr lang="ar-JO"/>
        </a:p>
      </dgm:t>
    </dgm:pt>
    <dgm:pt modelId="{EB9A2453-4C42-4D82-8409-CF9AA3446161}">
      <dgm:prSet phldrT="[Text]" custT="1"/>
      <dgm:spPr/>
      <dgm:t>
        <a:bodyPr/>
        <a:lstStyle/>
        <a:p>
          <a:pPr rtl="1"/>
          <a:r>
            <a:rPr lang="ar-JO" sz="2800" dirty="0" smtClean="0"/>
            <a:t>تقويم</a:t>
          </a:r>
        </a:p>
        <a:p>
          <a:pPr rtl="1"/>
          <a:r>
            <a:rPr lang="ar-JO" sz="2800" dirty="0" smtClean="0"/>
            <a:t>المدخلات</a:t>
          </a:r>
          <a:endParaRPr lang="ar-JO" sz="2800" dirty="0"/>
        </a:p>
      </dgm:t>
    </dgm:pt>
    <dgm:pt modelId="{B71622B0-91DF-425B-97F5-731D13A2F052}" type="parTrans" cxnId="{4023A0C5-3C02-4021-8A60-CA348750BF79}">
      <dgm:prSet/>
      <dgm:spPr/>
      <dgm:t>
        <a:bodyPr/>
        <a:lstStyle/>
        <a:p>
          <a:pPr rtl="1"/>
          <a:endParaRPr lang="ar-JO"/>
        </a:p>
      </dgm:t>
    </dgm:pt>
    <dgm:pt modelId="{F68E1698-C951-4E10-9D59-BAB0B546EDFF}" type="sibTrans" cxnId="{4023A0C5-3C02-4021-8A60-CA348750BF79}">
      <dgm:prSet/>
      <dgm:spPr/>
      <dgm:t>
        <a:bodyPr/>
        <a:lstStyle/>
        <a:p>
          <a:pPr rtl="1"/>
          <a:endParaRPr lang="ar-JO"/>
        </a:p>
      </dgm:t>
    </dgm:pt>
    <dgm:pt modelId="{64C0B2DD-F2B8-43E4-B7B0-AD97A22542DD}" type="pres">
      <dgm:prSet presAssocID="{74914957-CBB5-4E66-975A-C1670C2153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50CE7E-9163-4116-AB72-2A72B42B5019}" type="pres">
      <dgm:prSet presAssocID="{36352372-A44B-4D4C-AB80-8AE62AD91BB5}" presName="root" presStyleCnt="0"/>
      <dgm:spPr/>
      <dgm:t>
        <a:bodyPr/>
        <a:lstStyle/>
        <a:p>
          <a:endParaRPr lang="en-US"/>
        </a:p>
      </dgm:t>
    </dgm:pt>
    <dgm:pt modelId="{C8180FFF-327B-45FB-8379-E6B34B97B25B}" type="pres">
      <dgm:prSet presAssocID="{36352372-A44B-4D4C-AB80-8AE62AD91BB5}" presName="rootComposite" presStyleCnt="0"/>
      <dgm:spPr/>
      <dgm:t>
        <a:bodyPr/>
        <a:lstStyle/>
        <a:p>
          <a:endParaRPr lang="en-US"/>
        </a:p>
      </dgm:t>
    </dgm:pt>
    <dgm:pt modelId="{6EC40D49-B557-44C5-8FBF-8BCA040D735F}" type="pres">
      <dgm:prSet presAssocID="{36352372-A44B-4D4C-AB80-8AE62AD91BB5}" presName="rootText" presStyleLbl="node1" presStyleIdx="0" presStyleCnt="2"/>
      <dgm:spPr>
        <a:prstGeom prst="flowChartAlternateProcess">
          <a:avLst/>
        </a:prstGeom>
      </dgm:spPr>
      <dgm:t>
        <a:bodyPr/>
        <a:lstStyle/>
        <a:p>
          <a:pPr rtl="1"/>
          <a:endParaRPr lang="ar-JO"/>
        </a:p>
      </dgm:t>
    </dgm:pt>
    <dgm:pt modelId="{0526138C-A287-453C-AFB6-D0A3C23B68D1}" type="pres">
      <dgm:prSet presAssocID="{36352372-A44B-4D4C-AB80-8AE62AD91BB5}" presName="rootConnector" presStyleLbl="node1" presStyleIdx="0" presStyleCnt="2"/>
      <dgm:spPr/>
      <dgm:t>
        <a:bodyPr/>
        <a:lstStyle/>
        <a:p>
          <a:endParaRPr lang="en-US"/>
        </a:p>
      </dgm:t>
    </dgm:pt>
    <dgm:pt modelId="{329093D4-9144-45EE-AE20-4F444671ABD3}" type="pres">
      <dgm:prSet presAssocID="{36352372-A44B-4D4C-AB80-8AE62AD91BB5}" presName="childShape" presStyleCnt="0"/>
      <dgm:spPr/>
      <dgm:t>
        <a:bodyPr/>
        <a:lstStyle/>
        <a:p>
          <a:endParaRPr lang="en-US"/>
        </a:p>
      </dgm:t>
    </dgm:pt>
    <dgm:pt modelId="{92DF1A2A-E9D8-48B9-8DF9-E9148A5AD4C5}" type="pres">
      <dgm:prSet presAssocID="{11CF5C6F-7604-4DDD-97A0-F060CFCA001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949D8BD-351C-442A-A203-8EF0B3072469}" type="pres">
      <dgm:prSet presAssocID="{22F77333-FF0C-463C-845B-AC1D15B2CB5C}" presName="childText" presStyleLbl="bgAcc1" presStyleIdx="0" presStyleCnt="4" custLinFactNeighborX="-553" custLinFactNeighborY="1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C938F-4D80-4D9C-BD06-015536661012}" type="pres">
      <dgm:prSet presAssocID="{6C159681-BD5A-44E8-A141-1B967BDF0CC7}" presName="Name13" presStyleLbl="parChTrans1D2" presStyleIdx="1" presStyleCnt="4"/>
      <dgm:spPr/>
      <dgm:t>
        <a:bodyPr/>
        <a:lstStyle/>
        <a:p>
          <a:endParaRPr lang="en-US"/>
        </a:p>
      </dgm:t>
    </dgm:pt>
    <dgm:pt modelId="{526A382B-2763-4578-8F26-A975E8EEEB58}" type="pres">
      <dgm:prSet presAssocID="{F63DB400-9CB3-4E98-A975-FB70C9AB3B22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D7F86A-4192-4C99-B2DA-5C84CECF2F5A}" type="pres">
      <dgm:prSet presAssocID="{5B263C6C-D1AD-441B-85C6-F26829DCCC2E}" presName="root" presStyleCnt="0"/>
      <dgm:spPr/>
      <dgm:t>
        <a:bodyPr/>
        <a:lstStyle/>
        <a:p>
          <a:endParaRPr lang="en-US"/>
        </a:p>
      </dgm:t>
    </dgm:pt>
    <dgm:pt modelId="{59F1FCC3-044B-4FD8-B38F-90757F4B404A}" type="pres">
      <dgm:prSet presAssocID="{5B263C6C-D1AD-441B-85C6-F26829DCCC2E}" presName="rootComposite" presStyleCnt="0"/>
      <dgm:spPr/>
      <dgm:t>
        <a:bodyPr/>
        <a:lstStyle/>
        <a:p>
          <a:endParaRPr lang="en-US"/>
        </a:p>
      </dgm:t>
    </dgm:pt>
    <dgm:pt modelId="{C88AB39D-3B84-4EC8-B1E9-F4CF4D7E408F}" type="pres">
      <dgm:prSet presAssocID="{5B263C6C-D1AD-441B-85C6-F26829DCCC2E}" presName="rootText" presStyleLbl="node1" presStyleIdx="1" presStyleCnt="2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5779D87-BC2B-45FF-9CE7-6EAE8D1AD805}" type="pres">
      <dgm:prSet presAssocID="{5B263C6C-D1AD-441B-85C6-F26829DCCC2E}" presName="rootConnector" presStyleLbl="node1" presStyleIdx="1" presStyleCnt="2"/>
      <dgm:spPr/>
      <dgm:t>
        <a:bodyPr/>
        <a:lstStyle/>
        <a:p>
          <a:endParaRPr lang="en-US"/>
        </a:p>
      </dgm:t>
    </dgm:pt>
    <dgm:pt modelId="{942E1F2C-E4B2-492E-96BC-2404A809CFFC}" type="pres">
      <dgm:prSet presAssocID="{5B263C6C-D1AD-441B-85C6-F26829DCCC2E}" presName="childShape" presStyleCnt="0"/>
      <dgm:spPr/>
      <dgm:t>
        <a:bodyPr/>
        <a:lstStyle/>
        <a:p>
          <a:endParaRPr lang="en-US"/>
        </a:p>
      </dgm:t>
    </dgm:pt>
    <dgm:pt modelId="{8D3C34D1-6D6C-4C7C-895C-326FEF0C15AA}" type="pres">
      <dgm:prSet presAssocID="{0644113A-A76F-48D4-B900-46BDE6297279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BD3EE08-59D5-4D52-90ED-E6A77B374DF0}" type="pres">
      <dgm:prSet presAssocID="{E631C3AC-FE44-484E-8948-21A9E4EA22DF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B8D9D2-16D8-46AF-91A8-712FC41994B9}" type="pres">
      <dgm:prSet presAssocID="{B71622B0-91DF-425B-97F5-731D13A2F052}" presName="Name13" presStyleLbl="parChTrans1D2" presStyleIdx="3" presStyleCnt="4"/>
      <dgm:spPr/>
      <dgm:t>
        <a:bodyPr/>
        <a:lstStyle/>
        <a:p>
          <a:endParaRPr lang="en-US"/>
        </a:p>
      </dgm:t>
    </dgm:pt>
    <dgm:pt modelId="{82921DBE-A1C2-40AB-AA05-508BD872DB08}" type="pres">
      <dgm:prSet presAssocID="{EB9A2453-4C42-4D82-8409-CF9AA3446161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BF19C2-BF99-4331-A571-59A6630FCA74}" type="presOf" srcId="{F63DB400-9CB3-4E98-A975-FB70C9AB3B22}" destId="{526A382B-2763-4578-8F26-A975E8EEEB58}" srcOrd="0" destOrd="0" presId="urn:microsoft.com/office/officeart/2005/8/layout/hierarchy3"/>
    <dgm:cxn modelId="{1A79A2DC-7AC3-4107-8C4C-DDB69E99CAF9}" type="presOf" srcId="{E631C3AC-FE44-484E-8948-21A9E4EA22DF}" destId="{3BD3EE08-59D5-4D52-90ED-E6A77B374DF0}" srcOrd="0" destOrd="0" presId="urn:microsoft.com/office/officeart/2005/8/layout/hierarchy3"/>
    <dgm:cxn modelId="{0929EC54-E8AD-4A0C-90E4-86EC31329038}" type="presOf" srcId="{11CF5C6F-7604-4DDD-97A0-F060CFCA001C}" destId="{92DF1A2A-E9D8-48B9-8DF9-E9148A5AD4C5}" srcOrd="0" destOrd="0" presId="urn:microsoft.com/office/officeart/2005/8/layout/hierarchy3"/>
    <dgm:cxn modelId="{670F54A6-A6E0-457C-830A-9C85816E01B1}" type="presOf" srcId="{36352372-A44B-4D4C-AB80-8AE62AD91BB5}" destId="{0526138C-A287-453C-AFB6-D0A3C23B68D1}" srcOrd="1" destOrd="0" presId="urn:microsoft.com/office/officeart/2005/8/layout/hierarchy3"/>
    <dgm:cxn modelId="{CC49729D-2586-44CE-988A-5892437598ED}" type="presOf" srcId="{5B263C6C-D1AD-441B-85C6-F26829DCCC2E}" destId="{E5779D87-BC2B-45FF-9CE7-6EAE8D1AD805}" srcOrd="1" destOrd="0" presId="urn:microsoft.com/office/officeart/2005/8/layout/hierarchy3"/>
    <dgm:cxn modelId="{D0951706-B8E7-4384-890F-185F19070D11}" srcId="{74914957-CBB5-4E66-975A-C1670C21531C}" destId="{5B263C6C-D1AD-441B-85C6-F26829DCCC2E}" srcOrd="1" destOrd="0" parTransId="{7CCD9424-6203-449C-A019-8C34EE62BD91}" sibTransId="{F4A7E0A0-5EEE-45F5-93A1-006B34803AA1}"/>
    <dgm:cxn modelId="{3C245CEA-4AE4-4489-820C-2E9614CC8B33}" type="presOf" srcId="{EB9A2453-4C42-4D82-8409-CF9AA3446161}" destId="{82921DBE-A1C2-40AB-AA05-508BD872DB08}" srcOrd="0" destOrd="0" presId="urn:microsoft.com/office/officeart/2005/8/layout/hierarchy3"/>
    <dgm:cxn modelId="{6099310D-3511-4503-BE84-A8F3FFD5DCC7}" srcId="{5B263C6C-D1AD-441B-85C6-F26829DCCC2E}" destId="{E631C3AC-FE44-484E-8948-21A9E4EA22DF}" srcOrd="0" destOrd="0" parTransId="{0644113A-A76F-48D4-B900-46BDE6297279}" sibTransId="{A34572BB-8637-4354-B4C3-986681183437}"/>
    <dgm:cxn modelId="{4023A0C5-3C02-4021-8A60-CA348750BF79}" srcId="{5B263C6C-D1AD-441B-85C6-F26829DCCC2E}" destId="{EB9A2453-4C42-4D82-8409-CF9AA3446161}" srcOrd="1" destOrd="0" parTransId="{B71622B0-91DF-425B-97F5-731D13A2F052}" sibTransId="{F68E1698-C951-4E10-9D59-BAB0B546EDFF}"/>
    <dgm:cxn modelId="{6EF14D87-3F66-4BCA-9AD7-B2C3A4E81BB5}" srcId="{36352372-A44B-4D4C-AB80-8AE62AD91BB5}" destId="{F63DB400-9CB3-4E98-A975-FB70C9AB3B22}" srcOrd="1" destOrd="0" parTransId="{6C159681-BD5A-44E8-A141-1B967BDF0CC7}" sibTransId="{FC258C8B-CAC2-4DA3-8A74-F3D44AF3430E}"/>
    <dgm:cxn modelId="{D9FFC338-7B73-444F-A0B5-E217F125CB42}" srcId="{74914957-CBB5-4E66-975A-C1670C21531C}" destId="{36352372-A44B-4D4C-AB80-8AE62AD91BB5}" srcOrd="0" destOrd="0" parTransId="{32976A78-5B24-4656-8CAD-CE2721FDD294}" sibTransId="{D30A591F-0C24-4863-BF6D-6C9F56669C1B}"/>
    <dgm:cxn modelId="{3CC12E82-8E1D-465E-A0DB-C24CDDCAA2C0}" type="presOf" srcId="{0644113A-A76F-48D4-B900-46BDE6297279}" destId="{8D3C34D1-6D6C-4C7C-895C-326FEF0C15AA}" srcOrd="0" destOrd="0" presId="urn:microsoft.com/office/officeart/2005/8/layout/hierarchy3"/>
    <dgm:cxn modelId="{0FB732A4-D88C-4B56-B72C-8125BE95C14D}" type="presOf" srcId="{6C159681-BD5A-44E8-A141-1B967BDF0CC7}" destId="{21AC938F-4D80-4D9C-BD06-015536661012}" srcOrd="0" destOrd="0" presId="urn:microsoft.com/office/officeart/2005/8/layout/hierarchy3"/>
    <dgm:cxn modelId="{BF7AD071-86DB-4D44-BEA5-4DED7CEC22ED}" type="presOf" srcId="{B71622B0-91DF-425B-97F5-731D13A2F052}" destId="{91B8D9D2-16D8-46AF-91A8-712FC41994B9}" srcOrd="0" destOrd="0" presId="urn:microsoft.com/office/officeart/2005/8/layout/hierarchy3"/>
    <dgm:cxn modelId="{E968A22B-AC18-4578-8341-7E66793A4869}" srcId="{36352372-A44B-4D4C-AB80-8AE62AD91BB5}" destId="{22F77333-FF0C-463C-845B-AC1D15B2CB5C}" srcOrd="0" destOrd="0" parTransId="{11CF5C6F-7604-4DDD-97A0-F060CFCA001C}" sibTransId="{859D3A3F-5F62-47F8-8316-B5B800D07365}"/>
    <dgm:cxn modelId="{3170D28E-FD15-4BEF-BF87-9EA1F6F00951}" type="presOf" srcId="{36352372-A44B-4D4C-AB80-8AE62AD91BB5}" destId="{6EC40D49-B557-44C5-8FBF-8BCA040D735F}" srcOrd="0" destOrd="0" presId="urn:microsoft.com/office/officeart/2005/8/layout/hierarchy3"/>
    <dgm:cxn modelId="{D5AC50B7-B480-4A1F-A623-3DCCF28BEF59}" type="presOf" srcId="{22F77333-FF0C-463C-845B-AC1D15B2CB5C}" destId="{1949D8BD-351C-442A-A203-8EF0B3072469}" srcOrd="0" destOrd="0" presId="urn:microsoft.com/office/officeart/2005/8/layout/hierarchy3"/>
    <dgm:cxn modelId="{5182A240-E70A-4760-A584-A80AB2BA50B9}" type="presOf" srcId="{5B263C6C-D1AD-441B-85C6-F26829DCCC2E}" destId="{C88AB39D-3B84-4EC8-B1E9-F4CF4D7E408F}" srcOrd="0" destOrd="0" presId="urn:microsoft.com/office/officeart/2005/8/layout/hierarchy3"/>
    <dgm:cxn modelId="{94EA643C-62B9-4B52-826F-653CFF958E36}" type="presOf" srcId="{74914957-CBB5-4E66-975A-C1670C21531C}" destId="{64C0B2DD-F2B8-43E4-B7B0-AD97A22542DD}" srcOrd="0" destOrd="0" presId="urn:microsoft.com/office/officeart/2005/8/layout/hierarchy3"/>
    <dgm:cxn modelId="{5D0BD5BF-89B2-434C-B902-0CFAAEAFB558}" type="presParOf" srcId="{64C0B2DD-F2B8-43E4-B7B0-AD97A22542DD}" destId="{9350CE7E-9163-4116-AB72-2A72B42B5019}" srcOrd="0" destOrd="0" presId="urn:microsoft.com/office/officeart/2005/8/layout/hierarchy3"/>
    <dgm:cxn modelId="{42BA7B47-B815-4966-801A-4937CF127ABD}" type="presParOf" srcId="{9350CE7E-9163-4116-AB72-2A72B42B5019}" destId="{C8180FFF-327B-45FB-8379-E6B34B97B25B}" srcOrd="0" destOrd="0" presId="urn:microsoft.com/office/officeart/2005/8/layout/hierarchy3"/>
    <dgm:cxn modelId="{492A137A-E792-4933-ADB5-9FC22643041A}" type="presParOf" srcId="{C8180FFF-327B-45FB-8379-E6B34B97B25B}" destId="{6EC40D49-B557-44C5-8FBF-8BCA040D735F}" srcOrd="0" destOrd="0" presId="urn:microsoft.com/office/officeart/2005/8/layout/hierarchy3"/>
    <dgm:cxn modelId="{A13FFCCF-9ED3-4DB5-8CEA-784566AA7109}" type="presParOf" srcId="{C8180FFF-327B-45FB-8379-E6B34B97B25B}" destId="{0526138C-A287-453C-AFB6-D0A3C23B68D1}" srcOrd="1" destOrd="0" presId="urn:microsoft.com/office/officeart/2005/8/layout/hierarchy3"/>
    <dgm:cxn modelId="{4B14BACA-6E4A-42EF-B36A-C3CA7D2A0335}" type="presParOf" srcId="{9350CE7E-9163-4116-AB72-2A72B42B5019}" destId="{329093D4-9144-45EE-AE20-4F444671ABD3}" srcOrd="1" destOrd="0" presId="urn:microsoft.com/office/officeart/2005/8/layout/hierarchy3"/>
    <dgm:cxn modelId="{0CACF50C-7632-4515-B898-6C9334E3E258}" type="presParOf" srcId="{329093D4-9144-45EE-AE20-4F444671ABD3}" destId="{92DF1A2A-E9D8-48B9-8DF9-E9148A5AD4C5}" srcOrd="0" destOrd="0" presId="urn:microsoft.com/office/officeart/2005/8/layout/hierarchy3"/>
    <dgm:cxn modelId="{3042E74F-C2D7-4B2E-ADC9-C07BB1D2F1EA}" type="presParOf" srcId="{329093D4-9144-45EE-AE20-4F444671ABD3}" destId="{1949D8BD-351C-442A-A203-8EF0B3072469}" srcOrd="1" destOrd="0" presId="urn:microsoft.com/office/officeart/2005/8/layout/hierarchy3"/>
    <dgm:cxn modelId="{29D10344-1E83-487F-98BA-4C5E60350E61}" type="presParOf" srcId="{329093D4-9144-45EE-AE20-4F444671ABD3}" destId="{21AC938F-4D80-4D9C-BD06-015536661012}" srcOrd="2" destOrd="0" presId="urn:microsoft.com/office/officeart/2005/8/layout/hierarchy3"/>
    <dgm:cxn modelId="{21B63651-EC0A-4C03-B140-54F4C2A3E8DE}" type="presParOf" srcId="{329093D4-9144-45EE-AE20-4F444671ABD3}" destId="{526A382B-2763-4578-8F26-A975E8EEEB58}" srcOrd="3" destOrd="0" presId="urn:microsoft.com/office/officeart/2005/8/layout/hierarchy3"/>
    <dgm:cxn modelId="{DE06B304-45C9-4FA8-8F1C-4EA3369DFC48}" type="presParOf" srcId="{64C0B2DD-F2B8-43E4-B7B0-AD97A22542DD}" destId="{A0D7F86A-4192-4C99-B2DA-5C84CECF2F5A}" srcOrd="1" destOrd="0" presId="urn:microsoft.com/office/officeart/2005/8/layout/hierarchy3"/>
    <dgm:cxn modelId="{5E6EC301-3D31-4D00-9E8F-9BA81A89626A}" type="presParOf" srcId="{A0D7F86A-4192-4C99-B2DA-5C84CECF2F5A}" destId="{59F1FCC3-044B-4FD8-B38F-90757F4B404A}" srcOrd="0" destOrd="0" presId="urn:microsoft.com/office/officeart/2005/8/layout/hierarchy3"/>
    <dgm:cxn modelId="{63676731-F2B0-4554-9473-7B26AB321A74}" type="presParOf" srcId="{59F1FCC3-044B-4FD8-B38F-90757F4B404A}" destId="{C88AB39D-3B84-4EC8-B1E9-F4CF4D7E408F}" srcOrd="0" destOrd="0" presId="urn:microsoft.com/office/officeart/2005/8/layout/hierarchy3"/>
    <dgm:cxn modelId="{D5FDD0CA-2B3A-4D65-A47F-1CF5FCA1BB53}" type="presParOf" srcId="{59F1FCC3-044B-4FD8-B38F-90757F4B404A}" destId="{E5779D87-BC2B-45FF-9CE7-6EAE8D1AD805}" srcOrd="1" destOrd="0" presId="urn:microsoft.com/office/officeart/2005/8/layout/hierarchy3"/>
    <dgm:cxn modelId="{60B4549B-1597-478D-A176-2034B7EB0B89}" type="presParOf" srcId="{A0D7F86A-4192-4C99-B2DA-5C84CECF2F5A}" destId="{942E1F2C-E4B2-492E-96BC-2404A809CFFC}" srcOrd="1" destOrd="0" presId="urn:microsoft.com/office/officeart/2005/8/layout/hierarchy3"/>
    <dgm:cxn modelId="{D92290C0-3395-433F-8DE6-9B2C43F7B9E0}" type="presParOf" srcId="{942E1F2C-E4B2-492E-96BC-2404A809CFFC}" destId="{8D3C34D1-6D6C-4C7C-895C-326FEF0C15AA}" srcOrd="0" destOrd="0" presId="urn:microsoft.com/office/officeart/2005/8/layout/hierarchy3"/>
    <dgm:cxn modelId="{515F1103-A519-49C9-AFCE-73AD18DFA4AF}" type="presParOf" srcId="{942E1F2C-E4B2-492E-96BC-2404A809CFFC}" destId="{3BD3EE08-59D5-4D52-90ED-E6A77B374DF0}" srcOrd="1" destOrd="0" presId="urn:microsoft.com/office/officeart/2005/8/layout/hierarchy3"/>
    <dgm:cxn modelId="{509CDE8D-2421-49D4-A776-BB69CD116D78}" type="presParOf" srcId="{942E1F2C-E4B2-492E-96BC-2404A809CFFC}" destId="{91B8D9D2-16D8-46AF-91A8-712FC41994B9}" srcOrd="2" destOrd="0" presId="urn:microsoft.com/office/officeart/2005/8/layout/hierarchy3"/>
    <dgm:cxn modelId="{C364C072-CCD2-4EEB-B936-F7CE84CA6690}" type="presParOf" srcId="{942E1F2C-E4B2-492E-96BC-2404A809CFFC}" destId="{82921DBE-A1C2-40AB-AA05-508BD872DB0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0DBD0-46E0-450D-9F49-0F635D7BA7BE}">
      <dsp:nvSpPr>
        <dsp:cNvPr id="0" name=""/>
        <dsp:cNvSpPr/>
      </dsp:nvSpPr>
      <dsp:spPr>
        <a:xfrm>
          <a:off x="4465736" y="271727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5B073-3E53-4821-9B76-76C9B40FF961}">
      <dsp:nvSpPr>
        <dsp:cNvPr id="0" name=""/>
        <dsp:cNvSpPr/>
      </dsp:nvSpPr>
      <dsp:spPr>
        <a:xfrm>
          <a:off x="4465736" y="271727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1864B-98C3-4206-AC00-DF2D4004CBA5}">
      <dsp:nvSpPr>
        <dsp:cNvPr id="0" name=""/>
        <dsp:cNvSpPr/>
      </dsp:nvSpPr>
      <dsp:spPr>
        <a:xfrm>
          <a:off x="3296840" y="271727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55768-B1B6-4C33-B23F-784D06A66D7C}">
      <dsp:nvSpPr>
        <dsp:cNvPr id="0" name=""/>
        <dsp:cNvSpPr/>
      </dsp:nvSpPr>
      <dsp:spPr>
        <a:xfrm>
          <a:off x="959048" y="271727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9388D-3BEC-4E30-8529-E39E0D5B7A1F}">
      <dsp:nvSpPr>
        <dsp:cNvPr id="0" name=""/>
        <dsp:cNvSpPr/>
      </dsp:nvSpPr>
      <dsp:spPr>
        <a:xfrm>
          <a:off x="1714481" y="500042"/>
          <a:ext cx="5502510" cy="22172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8AC88-4F8F-4065-B097-E005B39DCC1D}">
      <dsp:nvSpPr>
        <dsp:cNvPr id="0" name=""/>
        <dsp:cNvSpPr/>
      </dsp:nvSpPr>
      <dsp:spPr>
        <a:xfrm>
          <a:off x="1927008" y="701942"/>
          <a:ext cx="5502510" cy="22172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100" kern="1200" dirty="0" smtClean="0"/>
            <a:t>تصنيف الاستراتيجيات والنماذج</a:t>
          </a:r>
          <a:endParaRPr lang="ar-EG" sz="4100" kern="1200" dirty="0"/>
        </a:p>
      </dsp:txBody>
      <dsp:txXfrm>
        <a:off x="1991949" y="766883"/>
        <a:ext cx="5372628" cy="2087350"/>
      </dsp:txXfrm>
    </dsp:sp>
    <dsp:sp modelId="{FA22B544-2030-45BA-87F9-FD227766B5C3}">
      <dsp:nvSpPr>
        <dsp:cNvPr id="0" name=""/>
        <dsp:cNvSpPr/>
      </dsp:nvSpPr>
      <dsp:spPr>
        <a:xfrm>
          <a:off x="2678" y="3273563"/>
          <a:ext cx="1912739" cy="2239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62288-33FE-457C-9D56-C08009BAAF5E}">
      <dsp:nvSpPr>
        <dsp:cNvPr id="0" name=""/>
        <dsp:cNvSpPr/>
      </dsp:nvSpPr>
      <dsp:spPr>
        <a:xfrm>
          <a:off x="215205" y="3475463"/>
          <a:ext cx="1912739" cy="22395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100" kern="1200" dirty="0" smtClean="0"/>
            <a:t>التقويم الكيفي</a:t>
          </a:r>
          <a:endParaRPr lang="ar-EG" sz="4100" kern="1200" dirty="0"/>
        </a:p>
      </dsp:txBody>
      <dsp:txXfrm>
        <a:off x="271227" y="3531485"/>
        <a:ext cx="1800695" cy="2127512"/>
      </dsp:txXfrm>
    </dsp:sp>
    <dsp:sp modelId="{7F848F32-FA01-4426-B1DD-81F4385B92B2}">
      <dsp:nvSpPr>
        <dsp:cNvPr id="0" name=""/>
        <dsp:cNvSpPr/>
      </dsp:nvSpPr>
      <dsp:spPr>
        <a:xfrm>
          <a:off x="2340471" y="3273563"/>
          <a:ext cx="1912739" cy="2121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11A08-F0DF-413C-A8C9-199DC2D99CB9}">
      <dsp:nvSpPr>
        <dsp:cNvPr id="0" name=""/>
        <dsp:cNvSpPr/>
      </dsp:nvSpPr>
      <dsp:spPr>
        <a:xfrm>
          <a:off x="2552997" y="3475463"/>
          <a:ext cx="1912739" cy="21214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100" kern="1200" dirty="0" smtClean="0"/>
            <a:t>القرارات</a:t>
          </a:r>
          <a:endParaRPr lang="ar-EG" sz="4100" kern="1200" dirty="0"/>
        </a:p>
      </dsp:txBody>
      <dsp:txXfrm>
        <a:off x="2609019" y="3531485"/>
        <a:ext cx="1800695" cy="2009454"/>
      </dsp:txXfrm>
    </dsp:sp>
    <dsp:sp modelId="{34FF71F4-D910-4CF8-B7BD-A3DFDD5C3C3C}">
      <dsp:nvSpPr>
        <dsp:cNvPr id="0" name=""/>
        <dsp:cNvSpPr/>
      </dsp:nvSpPr>
      <dsp:spPr>
        <a:xfrm>
          <a:off x="4678263" y="3273563"/>
          <a:ext cx="1912739" cy="2239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03695-D219-4BFC-B6F2-0F55BAE05638}">
      <dsp:nvSpPr>
        <dsp:cNvPr id="0" name=""/>
        <dsp:cNvSpPr/>
      </dsp:nvSpPr>
      <dsp:spPr>
        <a:xfrm>
          <a:off x="4890789" y="3475463"/>
          <a:ext cx="1912739" cy="22395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100" kern="1200" smtClean="0"/>
            <a:t>الاحكام</a:t>
          </a:r>
          <a:endParaRPr lang="ar-EG" sz="4100" kern="1200" dirty="0"/>
        </a:p>
      </dsp:txBody>
      <dsp:txXfrm>
        <a:off x="4946811" y="3531485"/>
        <a:ext cx="1800695" cy="2127512"/>
      </dsp:txXfrm>
    </dsp:sp>
    <dsp:sp modelId="{681B61E2-7403-4E97-BBFD-69B017402241}">
      <dsp:nvSpPr>
        <dsp:cNvPr id="0" name=""/>
        <dsp:cNvSpPr/>
      </dsp:nvSpPr>
      <dsp:spPr>
        <a:xfrm>
          <a:off x="7016055" y="3273563"/>
          <a:ext cx="1912739" cy="2239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B2098-0C27-4EF8-BFFF-406F86389BE1}">
      <dsp:nvSpPr>
        <dsp:cNvPr id="0" name=""/>
        <dsp:cNvSpPr/>
      </dsp:nvSpPr>
      <dsp:spPr>
        <a:xfrm>
          <a:off x="7228582" y="3475463"/>
          <a:ext cx="1912739" cy="22395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100" kern="1200" dirty="0" smtClean="0"/>
            <a:t>الاهداف</a:t>
          </a:r>
          <a:endParaRPr lang="ar-EG" sz="4100" kern="1200" dirty="0"/>
        </a:p>
      </dsp:txBody>
      <dsp:txXfrm>
        <a:off x="7284604" y="3531485"/>
        <a:ext cx="1800695" cy="2127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FFAF5-3DE0-485B-B97E-F0FE2992E078}">
      <dsp:nvSpPr>
        <dsp:cNvPr id="0" name=""/>
        <dsp:cNvSpPr/>
      </dsp:nvSpPr>
      <dsp:spPr>
        <a:xfrm>
          <a:off x="5058432" y="2208568"/>
          <a:ext cx="273448" cy="2132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2901"/>
              </a:lnTo>
              <a:lnTo>
                <a:pt x="273448" y="21329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D0BBC-9AEF-49CD-ABB8-D46F5E577D08}">
      <dsp:nvSpPr>
        <dsp:cNvPr id="0" name=""/>
        <dsp:cNvSpPr/>
      </dsp:nvSpPr>
      <dsp:spPr>
        <a:xfrm>
          <a:off x="5058432" y="2208568"/>
          <a:ext cx="191578" cy="836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635"/>
              </a:lnTo>
              <a:lnTo>
                <a:pt x="191578" y="8366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FCB10-6306-4F77-B744-A6FA26782EF6}">
      <dsp:nvSpPr>
        <dsp:cNvPr id="0" name=""/>
        <dsp:cNvSpPr/>
      </dsp:nvSpPr>
      <dsp:spPr>
        <a:xfrm>
          <a:off x="3581808" y="914243"/>
          <a:ext cx="2205821" cy="382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14"/>
              </a:lnTo>
              <a:lnTo>
                <a:pt x="2205821" y="191414"/>
              </a:lnTo>
              <a:lnTo>
                <a:pt x="2205821" y="382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051A1-834B-4FC4-9756-624E14A358CB}">
      <dsp:nvSpPr>
        <dsp:cNvPr id="0" name=""/>
        <dsp:cNvSpPr/>
      </dsp:nvSpPr>
      <dsp:spPr>
        <a:xfrm>
          <a:off x="2852611" y="2208568"/>
          <a:ext cx="273448" cy="838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576"/>
              </a:lnTo>
              <a:lnTo>
                <a:pt x="273448" y="8385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9F2DE-520B-404C-8686-A4378B369C4A}">
      <dsp:nvSpPr>
        <dsp:cNvPr id="0" name=""/>
        <dsp:cNvSpPr/>
      </dsp:nvSpPr>
      <dsp:spPr>
        <a:xfrm>
          <a:off x="3536088" y="914243"/>
          <a:ext cx="91440" cy="3828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89536-7C86-48AF-AE95-3D9B9A8F696C}">
      <dsp:nvSpPr>
        <dsp:cNvPr id="0" name=""/>
        <dsp:cNvSpPr/>
      </dsp:nvSpPr>
      <dsp:spPr>
        <a:xfrm>
          <a:off x="646790" y="2208568"/>
          <a:ext cx="273448" cy="838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576"/>
              </a:lnTo>
              <a:lnTo>
                <a:pt x="273448" y="8385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D2C93-4352-4B5E-9804-246F5481A29C}">
      <dsp:nvSpPr>
        <dsp:cNvPr id="0" name=""/>
        <dsp:cNvSpPr/>
      </dsp:nvSpPr>
      <dsp:spPr>
        <a:xfrm>
          <a:off x="1375987" y="914243"/>
          <a:ext cx="2205821" cy="382828"/>
        </a:xfrm>
        <a:custGeom>
          <a:avLst/>
          <a:gdLst/>
          <a:ahLst/>
          <a:cxnLst/>
          <a:rect l="0" t="0" r="0" b="0"/>
          <a:pathLst>
            <a:path>
              <a:moveTo>
                <a:pt x="2205821" y="0"/>
              </a:moveTo>
              <a:lnTo>
                <a:pt x="2205821" y="191414"/>
              </a:lnTo>
              <a:lnTo>
                <a:pt x="0" y="191414"/>
              </a:lnTo>
              <a:lnTo>
                <a:pt x="0" y="382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0374B-2349-46DB-80B2-AB17DC525A37}">
      <dsp:nvSpPr>
        <dsp:cNvPr id="0" name=""/>
        <dsp:cNvSpPr/>
      </dsp:nvSpPr>
      <dsp:spPr>
        <a:xfrm>
          <a:off x="2670312" y="2747"/>
          <a:ext cx="1822992" cy="911496"/>
        </a:xfrm>
        <a:prstGeom prst="flowChartAlternateProcess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accent6"/>
              </a:solidFill>
            </a:rPr>
            <a:t>استراتيجيات ونماذج التقويم</a:t>
          </a:r>
          <a:endParaRPr lang="ar-SA" sz="2000" b="1" kern="1200" dirty="0">
            <a:solidFill>
              <a:schemeClr val="accent6"/>
            </a:solidFill>
          </a:endParaRPr>
        </a:p>
      </dsp:txBody>
      <dsp:txXfrm>
        <a:off x="2714807" y="47242"/>
        <a:ext cx="1734002" cy="822506"/>
      </dsp:txXfrm>
    </dsp:sp>
    <dsp:sp modelId="{8924E709-1B2C-4C12-8679-27FF9A75F64D}">
      <dsp:nvSpPr>
        <dsp:cNvPr id="0" name=""/>
        <dsp:cNvSpPr/>
      </dsp:nvSpPr>
      <dsp:spPr>
        <a:xfrm>
          <a:off x="464491" y="1297071"/>
          <a:ext cx="1822992" cy="911496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تصنيف يركز على تيسير القرارات</a:t>
          </a:r>
          <a:endParaRPr lang="ar-SA" sz="2000" b="1" kern="1200" dirty="0">
            <a:solidFill>
              <a:schemeClr val="bg1"/>
            </a:solidFill>
          </a:endParaRPr>
        </a:p>
      </dsp:txBody>
      <dsp:txXfrm>
        <a:off x="508986" y="1341566"/>
        <a:ext cx="1734002" cy="822506"/>
      </dsp:txXfrm>
    </dsp:sp>
    <dsp:sp modelId="{FD994C83-4E8B-4AE7-8548-B5D6CCE9987F}">
      <dsp:nvSpPr>
        <dsp:cNvPr id="0" name=""/>
        <dsp:cNvSpPr/>
      </dsp:nvSpPr>
      <dsp:spPr>
        <a:xfrm>
          <a:off x="920239" y="2591396"/>
          <a:ext cx="1822992" cy="911496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نموذج </a:t>
          </a:r>
          <a:r>
            <a:rPr lang="ar-SA" sz="2000" b="1" kern="1200" dirty="0" err="1" smtClean="0">
              <a:solidFill>
                <a:schemeClr val="bg1"/>
              </a:solidFill>
            </a:rPr>
            <a:t>ستفلبيم</a:t>
          </a:r>
          <a:endParaRPr lang="ar-SA" sz="2000" b="1" kern="1200" dirty="0">
            <a:solidFill>
              <a:schemeClr val="bg1"/>
            </a:solidFill>
          </a:endParaRPr>
        </a:p>
      </dsp:txBody>
      <dsp:txXfrm>
        <a:off x="964734" y="2635891"/>
        <a:ext cx="1734002" cy="822506"/>
      </dsp:txXfrm>
    </dsp:sp>
    <dsp:sp modelId="{AF101BD9-0FA6-4816-A31F-686D4D356E16}">
      <dsp:nvSpPr>
        <dsp:cNvPr id="0" name=""/>
        <dsp:cNvSpPr/>
      </dsp:nvSpPr>
      <dsp:spPr>
        <a:xfrm>
          <a:off x="2670312" y="1297071"/>
          <a:ext cx="1822992" cy="911496"/>
        </a:xfrm>
        <a:prstGeom prst="flowChartAlternateProcess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</a:rPr>
            <a:t>تصنيف يركز على الأحكام </a:t>
          </a:r>
          <a:endParaRPr lang="ar-SA" sz="2400" b="1" kern="1200" dirty="0">
            <a:solidFill>
              <a:schemeClr val="bg1"/>
            </a:solidFill>
          </a:endParaRPr>
        </a:p>
      </dsp:txBody>
      <dsp:txXfrm>
        <a:off x="2714807" y="1341566"/>
        <a:ext cx="1734002" cy="822506"/>
      </dsp:txXfrm>
    </dsp:sp>
    <dsp:sp modelId="{90498720-1DCE-4EAD-91B1-7AC33686BC08}">
      <dsp:nvSpPr>
        <dsp:cNvPr id="0" name=""/>
        <dsp:cNvSpPr/>
      </dsp:nvSpPr>
      <dsp:spPr>
        <a:xfrm>
          <a:off x="3126060" y="2591396"/>
          <a:ext cx="1822992" cy="911496"/>
        </a:xfrm>
        <a:prstGeom prst="flowChartAlternateProcess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>
              <a:solidFill>
                <a:schemeClr val="bg1"/>
              </a:solidFill>
            </a:rPr>
            <a:t>نموذج </a:t>
          </a:r>
          <a:r>
            <a:rPr lang="ar-SA" sz="2900" b="1" kern="1200" dirty="0" err="1" smtClean="0">
              <a:solidFill>
                <a:schemeClr val="bg1"/>
              </a:solidFill>
            </a:rPr>
            <a:t>سكريفن</a:t>
          </a:r>
          <a:endParaRPr lang="ar-SA" sz="2900" b="1" kern="1200" dirty="0">
            <a:solidFill>
              <a:schemeClr val="bg1"/>
            </a:solidFill>
          </a:endParaRPr>
        </a:p>
      </dsp:txBody>
      <dsp:txXfrm>
        <a:off x="3170555" y="2635891"/>
        <a:ext cx="1734002" cy="822506"/>
      </dsp:txXfrm>
    </dsp:sp>
    <dsp:sp modelId="{9A3E62F1-9E51-4CE5-AE5E-092EB0ED9422}">
      <dsp:nvSpPr>
        <dsp:cNvPr id="0" name=""/>
        <dsp:cNvSpPr/>
      </dsp:nvSpPr>
      <dsp:spPr>
        <a:xfrm>
          <a:off x="4876133" y="1297071"/>
          <a:ext cx="1822992" cy="911496"/>
        </a:xfrm>
        <a:prstGeom prst="flowChartAlternateProcess">
          <a:avLst/>
        </a:prstGeom>
        <a:solidFill>
          <a:schemeClr val="tx2">
            <a:lumMod val="25000"/>
            <a:lumOff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accent6"/>
              </a:solidFill>
            </a:rPr>
            <a:t>تصنيف يركز على الأهداف</a:t>
          </a:r>
          <a:endParaRPr lang="ar-SA" sz="2400" b="1" kern="1200" dirty="0">
            <a:solidFill>
              <a:schemeClr val="accent6"/>
            </a:solidFill>
          </a:endParaRPr>
        </a:p>
      </dsp:txBody>
      <dsp:txXfrm>
        <a:off x="4920628" y="1341566"/>
        <a:ext cx="1734002" cy="822506"/>
      </dsp:txXfrm>
    </dsp:sp>
    <dsp:sp modelId="{90E82AFA-5603-492C-9768-AAE6603D0F10}">
      <dsp:nvSpPr>
        <dsp:cNvPr id="0" name=""/>
        <dsp:cNvSpPr/>
      </dsp:nvSpPr>
      <dsp:spPr>
        <a:xfrm>
          <a:off x="5250010" y="2589455"/>
          <a:ext cx="1822992" cy="911496"/>
        </a:xfrm>
        <a:prstGeom prst="flowChartAlternateProcess">
          <a:avLst/>
        </a:prstGeom>
        <a:solidFill>
          <a:schemeClr val="tx2">
            <a:lumMod val="25000"/>
            <a:lumOff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>
              <a:solidFill>
                <a:schemeClr val="accent6"/>
              </a:solidFill>
            </a:rPr>
            <a:t>إستراتيجية </a:t>
          </a:r>
          <a:r>
            <a:rPr lang="ar-SA" sz="2900" b="1" kern="1200" dirty="0" err="1" smtClean="0">
              <a:solidFill>
                <a:schemeClr val="accent6"/>
              </a:solidFill>
            </a:rPr>
            <a:t>هاموند</a:t>
          </a:r>
          <a:endParaRPr lang="ar-SA" sz="2900" b="1" kern="1200" dirty="0">
            <a:solidFill>
              <a:schemeClr val="accent6"/>
            </a:solidFill>
          </a:endParaRPr>
        </a:p>
      </dsp:txBody>
      <dsp:txXfrm>
        <a:off x="5294505" y="2633950"/>
        <a:ext cx="1734002" cy="822506"/>
      </dsp:txXfrm>
    </dsp:sp>
    <dsp:sp modelId="{50FA5C72-DFDD-414C-B56C-548B498D7B28}">
      <dsp:nvSpPr>
        <dsp:cNvPr id="0" name=""/>
        <dsp:cNvSpPr/>
      </dsp:nvSpPr>
      <dsp:spPr>
        <a:xfrm>
          <a:off x="5331881" y="3885721"/>
          <a:ext cx="1822992" cy="911496"/>
        </a:xfrm>
        <a:prstGeom prst="flowChartAlternateProcess">
          <a:avLst/>
        </a:prstGeom>
        <a:solidFill>
          <a:schemeClr val="tx2">
            <a:lumMod val="25000"/>
            <a:lumOff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>
              <a:solidFill>
                <a:schemeClr val="accent6"/>
              </a:solidFill>
            </a:rPr>
            <a:t>إستراتيجية </a:t>
          </a:r>
          <a:r>
            <a:rPr lang="ar-SA" sz="2900" b="1" kern="1200" dirty="0" err="1" smtClean="0">
              <a:solidFill>
                <a:schemeClr val="accent6"/>
              </a:solidFill>
            </a:rPr>
            <a:t>متسفل</a:t>
          </a:r>
          <a:r>
            <a:rPr lang="ar-SA" sz="2900" b="1" kern="1200" dirty="0" smtClean="0">
              <a:solidFill>
                <a:schemeClr val="accent6"/>
              </a:solidFill>
            </a:rPr>
            <a:t> ومايكل</a:t>
          </a:r>
          <a:endParaRPr lang="ar-SA" sz="2900" b="1" kern="1200" dirty="0">
            <a:solidFill>
              <a:schemeClr val="accent6"/>
            </a:solidFill>
          </a:endParaRPr>
        </a:p>
      </dsp:txBody>
      <dsp:txXfrm>
        <a:off x="5376376" y="3930216"/>
        <a:ext cx="1734002" cy="8225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7E8A8-D4D7-4700-8B09-A433D345D3FD}">
      <dsp:nvSpPr>
        <dsp:cNvPr id="0" name=""/>
        <dsp:cNvSpPr/>
      </dsp:nvSpPr>
      <dsp:spPr>
        <a:xfrm>
          <a:off x="3602488" y="1475"/>
          <a:ext cx="1911812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الجوانب المراد تقويمها</a:t>
          </a:r>
          <a:endParaRPr lang="ar-EG" sz="1800" b="1" kern="1200" dirty="0"/>
        </a:p>
      </dsp:txBody>
      <dsp:txXfrm>
        <a:off x="3882466" y="189133"/>
        <a:ext cx="1351856" cy="906094"/>
      </dsp:txXfrm>
    </dsp:sp>
    <dsp:sp modelId="{044A94CA-C2CA-4AF6-BA46-EC76594E0FD1}">
      <dsp:nvSpPr>
        <dsp:cNvPr id="0" name=""/>
        <dsp:cNvSpPr/>
      </dsp:nvSpPr>
      <dsp:spPr>
        <a:xfrm rot="1542857">
          <a:off x="5357544" y="827744"/>
          <a:ext cx="70401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>
        <a:off x="5358590" y="909657"/>
        <a:ext cx="49281" cy="259485"/>
      </dsp:txXfrm>
    </dsp:sp>
    <dsp:sp modelId="{587367FB-53CE-4714-BE00-ADE5E0B84B7D}">
      <dsp:nvSpPr>
        <dsp:cNvPr id="0" name=""/>
        <dsp:cNvSpPr/>
      </dsp:nvSpPr>
      <dsp:spPr>
        <a:xfrm>
          <a:off x="5213319" y="836578"/>
          <a:ext cx="2158368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اتصنيف لأهداف العامه</a:t>
          </a:r>
          <a:endParaRPr lang="ar-EG" sz="1800" b="1" kern="1200" dirty="0"/>
        </a:p>
      </dsp:txBody>
      <dsp:txXfrm>
        <a:off x="5529405" y="1024236"/>
        <a:ext cx="1526196" cy="906094"/>
      </dsp:txXfrm>
    </dsp:sp>
    <dsp:sp modelId="{DA724159-92BF-429F-8EFC-905344E76EE7}">
      <dsp:nvSpPr>
        <dsp:cNvPr id="0" name=""/>
        <dsp:cNvSpPr/>
      </dsp:nvSpPr>
      <dsp:spPr>
        <a:xfrm rot="4628571">
          <a:off x="6339745" y="2189958"/>
          <a:ext cx="329553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>
        <a:off x="6378178" y="2228259"/>
        <a:ext cx="230687" cy="259485"/>
      </dsp:txXfrm>
    </dsp:sp>
    <dsp:sp modelId="{E0149ACD-AAC0-42C7-9F04-5D6458196429}">
      <dsp:nvSpPr>
        <dsp:cNvPr id="0" name=""/>
        <dsp:cNvSpPr/>
      </dsp:nvSpPr>
      <dsp:spPr>
        <a:xfrm>
          <a:off x="5597041" y="2713037"/>
          <a:ext cx="2247503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تحليل الأهداف إلى أهداف إجرائية.</a:t>
          </a:r>
          <a:endParaRPr lang="ar-EG" sz="1800" b="1" kern="1200" dirty="0"/>
        </a:p>
      </dsp:txBody>
      <dsp:txXfrm>
        <a:off x="5926180" y="2900695"/>
        <a:ext cx="1589225" cy="906094"/>
      </dsp:txXfrm>
    </dsp:sp>
    <dsp:sp modelId="{BCC78BD3-2491-46D3-95FC-DA559A7AD941}">
      <dsp:nvSpPr>
        <dsp:cNvPr id="0" name=""/>
        <dsp:cNvSpPr/>
      </dsp:nvSpPr>
      <dsp:spPr>
        <a:xfrm rot="6701132">
          <a:off x="6352635" y="3883775"/>
          <a:ext cx="142796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 rot="10800000">
        <a:off x="6381969" y="3950366"/>
        <a:ext cx="99957" cy="259485"/>
      </dsp:txXfrm>
    </dsp:sp>
    <dsp:sp modelId="{B7CF37EB-FFB2-4533-8142-7CF65BFF31F4}">
      <dsp:nvSpPr>
        <dsp:cNvPr id="0" name=""/>
        <dsp:cNvSpPr/>
      </dsp:nvSpPr>
      <dsp:spPr>
        <a:xfrm>
          <a:off x="4929198" y="4214850"/>
          <a:ext cx="2388779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تحديد المواقف التي يمكن أن تقاس وتلاحظ فيها الأهداف</a:t>
          </a:r>
          <a:endParaRPr lang="ar-EG" sz="1800" b="1" kern="1200" dirty="0"/>
        </a:p>
      </dsp:txBody>
      <dsp:txXfrm>
        <a:off x="5279027" y="4402508"/>
        <a:ext cx="1689121" cy="906094"/>
      </dsp:txXfrm>
    </dsp:sp>
    <dsp:sp modelId="{D111D8DA-0969-4064-A3BC-EC59D7C684F0}">
      <dsp:nvSpPr>
        <dsp:cNvPr id="0" name=""/>
        <dsp:cNvSpPr/>
      </dsp:nvSpPr>
      <dsp:spPr>
        <a:xfrm rot="10795933">
          <a:off x="4804710" y="4640825"/>
          <a:ext cx="87974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 rot="10800000">
        <a:off x="4831102" y="4727304"/>
        <a:ext cx="61582" cy="259485"/>
      </dsp:txXfrm>
    </dsp:sp>
    <dsp:sp modelId="{DF2E4277-A6EC-4B69-91ED-CB904A660A65}">
      <dsp:nvSpPr>
        <dsp:cNvPr id="0" name=""/>
        <dsp:cNvSpPr/>
      </dsp:nvSpPr>
      <dsp:spPr>
        <a:xfrm>
          <a:off x="2428857" y="4217840"/>
          <a:ext cx="2334357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تصميم أو اختيار الأدوات</a:t>
          </a:r>
          <a:endParaRPr lang="ar-EG" sz="1800" b="1" kern="1200" dirty="0"/>
        </a:p>
      </dsp:txBody>
      <dsp:txXfrm>
        <a:off x="2770716" y="4405498"/>
        <a:ext cx="1650639" cy="906094"/>
      </dsp:txXfrm>
    </dsp:sp>
    <dsp:sp modelId="{9A130026-E3A9-477A-A2EF-8F99FFEEEC29}">
      <dsp:nvSpPr>
        <dsp:cNvPr id="0" name=""/>
        <dsp:cNvSpPr/>
      </dsp:nvSpPr>
      <dsp:spPr>
        <a:xfrm rot="13885714">
          <a:off x="2883320" y="3891874"/>
          <a:ext cx="228531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 rot="10800000">
        <a:off x="2938972" y="4005170"/>
        <a:ext cx="159972" cy="259485"/>
      </dsp:txXfrm>
    </dsp:sp>
    <dsp:sp modelId="{A3B39F46-57BD-4C00-A922-9929DEFE31AE}">
      <dsp:nvSpPr>
        <dsp:cNvPr id="0" name=""/>
        <dsp:cNvSpPr/>
      </dsp:nvSpPr>
      <dsp:spPr>
        <a:xfrm>
          <a:off x="1299455" y="2713037"/>
          <a:ext cx="2193082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جمع البيانات</a:t>
          </a:r>
          <a:endParaRPr lang="ar-EG" sz="1800" b="1" kern="1200" dirty="0"/>
        </a:p>
      </dsp:txBody>
      <dsp:txXfrm>
        <a:off x="1620624" y="2900695"/>
        <a:ext cx="1550744" cy="906094"/>
      </dsp:txXfrm>
    </dsp:sp>
    <dsp:sp modelId="{2DAD0095-6297-4918-A6B3-DDC5F43AF9AA}">
      <dsp:nvSpPr>
        <dsp:cNvPr id="0" name=""/>
        <dsp:cNvSpPr/>
      </dsp:nvSpPr>
      <dsp:spPr>
        <a:xfrm rot="16971429">
          <a:off x="2442977" y="2207503"/>
          <a:ext cx="330570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>
        <a:off x="2481529" y="2342340"/>
        <a:ext cx="231399" cy="259485"/>
      </dsp:txXfrm>
    </dsp:sp>
    <dsp:sp modelId="{92849C9E-3103-4A9A-9CEB-5D1D942A92B7}">
      <dsp:nvSpPr>
        <dsp:cNvPr id="0" name=""/>
        <dsp:cNvSpPr/>
      </dsp:nvSpPr>
      <dsp:spPr>
        <a:xfrm>
          <a:off x="1870961" y="836578"/>
          <a:ext cx="1906648" cy="1281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موازنة البيانات بالأهداف المطلوبة.</a:t>
          </a:r>
          <a:endParaRPr lang="ar-EG" sz="1800" b="1" kern="1200" dirty="0"/>
        </a:p>
      </dsp:txBody>
      <dsp:txXfrm>
        <a:off x="2150183" y="1024236"/>
        <a:ext cx="1348204" cy="906094"/>
      </dsp:txXfrm>
    </dsp:sp>
    <dsp:sp modelId="{0B906353-EDE1-417A-87E0-E027B13971B0}">
      <dsp:nvSpPr>
        <dsp:cNvPr id="0" name=""/>
        <dsp:cNvSpPr/>
      </dsp:nvSpPr>
      <dsp:spPr>
        <a:xfrm rot="20057143">
          <a:off x="3634114" y="845148"/>
          <a:ext cx="107580" cy="43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200" b="1" kern="1200"/>
        </a:p>
      </dsp:txBody>
      <dsp:txXfrm>
        <a:off x="3635712" y="938645"/>
        <a:ext cx="75306" cy="2594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423F1-C3F4-4F8F-95D8-0BEE1DDA81D5}">
      <dsp:nvSpPr>
        <dsp:cNvPr id="0" name=""/>
        <dsp:cNvSpPr/>
      </dsp:nvSpPr>
      <dsp:spPr>
        <a:xfrm>
          <a:off x="0" y="0"/>
          <a:ext cx="6995160" cy="1316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900" kern="1200" dirty="0" smtClean="0"/>
            <a:t>متغيرات سلوكية</a:t>
          </a:r>
          <a:endParaRPr lang="ar-EG" sz="5900" kern="1200" dirty="0"/>
        </a:p>
      </dsp:txBody>
      <dsp:txXfrm>
        <a:off x="38569" y="38569"/>
        <a:ext cx="5574195" cy="1239693"/>
      </dsp:txXfrm>
    </dsp:sp>
    <dsp:sp modelId="{4A6D12AB-4063-44A8-BF8D-2B2B3FE5B7F6}">
      <dsp:nvSpPr>
        <dsp:cNvPr id="0" name=""/>
        <dsp:cNvSpPr/>
      </dsp:nvSpPr>
      <dsp:spPr>
        <a:xfrm>
          <a:off x="617219" y="1536302"/>
          <a:ext cx="6995160" cy="1316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900" kern="1200" dirty="0" smtClean="0"/>
            <a:t>متغيرات تعليمية</a:t>
          </a:r>
          <a:endParaRPr lang="ar-EG" sz="5900" kern="1200" dirty="0"/>
        </a:p>
      </dsp:txBody>
      <dsp:txXfrm>
        <a:off x="655788" y="1574871"/>
        <a:ext cx="5444861" cy="1239693"/>
      </dsp:txXfrm>
    </dsp:sp>
    <dsp:sp modelId="{93E78665-BB2B-405D-AA90-731CB27DE087}">
      <dsp:nvSpPr>
        <dsp:cNvPr id="0" name=""/>
        <dsp:cNvSpPr/>
      </dsp:nvSpPr>
      <dsp:spPr>
        <a:xfrm>
          <a:off x="1234439" y="3072605"/>
          <a:ext cx="6995160" cy="1316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900" kern="1200" dirty="0" smtClean="0"/>
            <a:t>متغيرات مؤسسية</a:t>
          </a:r>
          <a:endParaRPr lang="ar-EG" sz="5900" kern="1200" dirty="0"/>
        </a:p>
      </dsp:txBody>
      <dsp:txXfrm>
        <a:off x="1273008" y="3111174"/>
        <a:ext cx="5444861" cy="1239693"/>
      </dsp:txXfrm>
    </dsp:sp>
    <dsp:sp modelId="{A9ACE46B-83C2-43FB-AED1-5C8BF6372D14}">
      <dsp:nvSpPr>
        <dsp:cNvPr id="0" name=""/>
        <dsp:cNvSpPr/>
      </dsp:nvSpPr>
      <dsp:spPr>
        <a:xfrm>
          <a:off x="6139219" y="998596"/>
          <a:ext cx="855940" cy="8559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600" kern="1200"/>
        </a:p>
      </dsp:txBody>
      <dsp:txXfrm>
        <a:off x="6331805" y="998596"/>
        <a:ext cx="470768" cy="644095"/>
      </dsp:txXfrm>
    </dsp:sp>
    <dsp:sp modelId="{EE6E2AB1-065E-4268-ADD0-AB0CEC4B178C}">
      <dsp:nvSpPr>
        <dsp:cNvPr id="0" name=""/>
        <dsp:cNvSpPr/>
      </dsp:nvSpPr>
      <dsp:spPr>
        <a:xfrm>
          <a:off x="6756439" y="2526120"/>
          <a:ext cx="855940" cy="8559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600" kern="1200"/>
        </a:p>
      </dsp:txBody>
      <dsp:txXfrm>
        <a:off x="6949025" y="2526120"/>
        <a:ext cx="470768" cy="644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8555D-F21A-408B-A758-D75883972336}">
      <dsp:nvSpPr>
        <dsp:cNvPr id="0" name=""/>
        <dsp:cNvSpPr/>
      </dsp:nvSpPr>
      <dsp:spPr>
        <a:xfrm>
          <a:off x="5056966" y="2633972"/>
          <a:ext cx="202573" cy="2114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4768"/>
              </a:lnTo>
              <a:lnTo>
                <a:pt x="202573" y="21147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0E90E-5260-4377-A680-83C555AF6CD0}">
      <dsp:nvSpPr>
        <dsp:cNvPr id="0" name=""/>
        <dsp:cNvSpPr/>
      </dsp:nvSpPr>
      <dsp:spPr>
        <a:xfrm>
          <a:off x="5056966" y="2633972"/>
          <a:ext cx="268309" cy="822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814"/>
              </a:lnTo>
              <a:lnTo>
                <a:pt x="268309" y="8228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BC74D-5C80-4EF4-AE99-3AABDE1A9432}">
      <dsp:nvSpPr>
        <dsp:cNvPr id="0" name=""/>
        <dsp:cNvSpPr/>
      </dsp:nvSpPr>
      <dsp:spPr>
        <a:xfrm>
          <a:off x="3377778" y="1363975"/>
          <a:ext cx="2394679" cy="375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16"/>
              </a:lnTo>
              <a:lnTo>
                <a:pt x="2394679" y="187816"/>
              </a:lnTo>
              <a:lnTo>
                <a:pt x="2394679" y="375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1EDFF-E468-42E0-B8F1-6FD54A05D751}">
      <dsp:nvSpPr>
        <dsp:cNvPr id="0" name=""/>
        <dsp:cNvSpPr/>
      </dsp:nvSpPr>
      <dsp:spPr>
        <a:xfrm>
          <a:off x="197954" y="3903969"/>
          <a:ext cx="294429" cy="822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814"/>
              </a:lnTo>
              <a:lnTo>
                <a:pt x="294429" y="8228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17771-029F-4404-8C98-BF7BE8EE3E11}">
      <dsp:nvSpPr>
        <dsp:cNvPr id="0" name=""/>
        <dsp:cNvSpPr/>
      </dsp:nvSpPr>
      <dsp:spPr>
        <a:xfrm>
          <a:off x="937378" y="2633972"/>
          <a:ext cx="91440" cy="375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6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AB834-F338-4594-9991-680199502315}">
      <dsp:nvSpPr>
        <dsp:cNvPr id="0" name=""/>
        <dsp:cNvSpPr/>
      </dsp:nvSpPr>
      <dsp:spPr>
        <a:xfrm>
          <a:off x="983098" y="1363975"/>
          <a:ext cx="2394679" cy="375632"/>
        </a:xfrm>
        <a:custGeom>
          <a:avLst/>
          <a:gdLst/>
          <a:ahLst/>
          <a:cxnLst/>
          <a:rect l="0" t="0" r="0" b="0"/>
          <a:pathLst>
            <a:path>
              <a:moveTo>
                <a:pt x="2394679" y="0"/>
              </a:moveTo>
              <a:lnTo>
                <a:pt x="2394679" y="187816"/>
              </a:lnTo>
              <a:lnTo>
                <a:pt x="0" y="187816"/>
              </a:lnTo>
              <a:lnTo>
                <a:pt x="0" y="375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5B8D7-98E2-41AA-9B59-87D10A119553}">
      <dsp:nvSpPr>
        <dsp:cNvPr id="0" name=""/>
        <dsp:cNvSpPr/>
      </dsp:nvSpPr>
      <dsp:spPr>
        <a:xfrm>
          <a:off x="2483414" y="469611"/>
          <a:ext cx="1788728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تعتمد هذه النماذج على استخدام المحكات</a:t>
          </a:r>
          <a:endParaRPr lang="ar-EG" sz="1900" kern="1200" dirty="0"/>
        </a:p>
      </dsp:txBody>
      <dsp:txXfrm>
        <a:off x="2483414" y="469611"/>
        <a:ext cx="1788728" cy="894364"/>
      </dsp:txXfrm>
    </dsp:sp>
    <dsp:sp modelId="{99AF66F1-8ACC-44BC-A6E2-10CD6D5A9EBB}">
      <dsp:nvSpPr>
        <dsp:cNvPr id="0" name=""/>
        <dsp:cNvSpPr/>
      </dsp:nvSpPr>
      <dsp:spPr>
        <a:xfrm>
          <a:off x="88734" y="1739608"/>
          <a:ext cx="1788728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</a:t>
          </a:r>
          <a:r>
            <a:rPr lang="ar-EG" sz="1900" kern="1200" dirty="0" smtClean="0"/>
            <a:t>لخارجيه </a:t>
          </a:r>
          <a:endParaRPr lang="ar-EG" sz="1900" kern="1200" dirty="0"/>
        </a:p>
      </dsp:txBody>
      <dsp:txXfrm>
        <a:off x="88734" y="1739608"/>
        <a:ext cx="1788728" cy="894364"/>
      </dsp:txXfrm>
    </dsp:sp>
    <dsp:sp modelId="{CAECE3D9-509C-4AB9-AA39-8E5F8A12B3B2}">
      <dsp:nvSpPr>
        <dsp:cNvPr id="0" name=""/>
        <dsp:cNvSpPr/>
      </dsp:nvSpPr>
      <dsp:spPr>
        <a:xfrm>
          <a:off x="1667" y="3009605"/>
          <a:ext cx="1962860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ويقصد بها: 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تاثير الشئ المراد تقويمه</a:t>
          </a:r>
          <a:endParaRPr lang="ar-EG" sz="1900" kern="1200" dirty="0"/>
        </a:p>
      </dsp:txBody>
      <dsp:txXfrm>
        <a:off x="1667" y="3009605"/>
        <a:ext cx="1962860" cy="894364"/>
      </dsp:txXfrm>
    </dsp:sp>
    <dsp:sp modelId="{9B1BD6EB-892C-49D0-BC6B-5FE27ACE1B7B}">
      <dsp:nvSpPr>
        <dsp:cNvPr id="0" name=""/>
        <dsp:cNvSpPr/>
      </dsp:nvSpPr>
      <dsp:spPr>
        <a:xfrm>
          <a:off x="492383" y="4279602"/>
          <a:ext cx="4457259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التقنيات التعليمية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(فاعليتها في تيسير التعلم – توفير الوقت والجهد -------)</a:t>
          </a:r>
          <a:endParaRPr lang="ar-EG" sz="1900" kern="1200" dirty="0"/>
        </a:p>
      </dsp:txBody>
      <dsp:txXfrm>
        <a:off x="492383" y="4279602"/>
        <a:ext cx="4457259" cy="894364"/>
      </dsp:txXfrm>
    </dsp:sp>
    <dsp:sp modelId="{90A3D849-5EF3-4FA9-82F5-AF82E442D1D6}">
      <dsp:nvSpPr>
        <dsp:cNvPr id="0" name=""/>
        <dsp:cNvSpPr/>
      </dsp:nvSpPr>
      <dsp:spPr>
        <a:xfrm>
          <a:off x="4878093" y="1739608"/>
          <a:ext cx="1788728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smtClean="0"/>
            <a:t>الداخلية </a:t>
          </a:r>
          <a:endParaRPr lang="ar-EG" sz="1900" kern="1200"/>
        </a:p>
      </dsp:txBody>
      <dsp:txXfrm>
        <a:off x="4878093" y="1739608"/>
        <a:ext cx="1788728" cy="894364"/>
      </dsp:txXfrm>
    </dsp:sp>
    <dsp:sp modelId="{8649111F-A9AC-433B-A5B6-13E81DAD46EE}">
      <dsp:nvSpPr>
        <dsp:cNvPr id="0" name=""/>
        <dsp:cNvSpPr/>
      </dsp:nvSpPr>
      <dsp:spPr>
        <a:xfrm>
          <a:off x="5325275" y="3009605"/>
          <a:ext cx="1467257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900" kern="1200"/>
        </a:p>
      </dsp:txBody>
      <dsp:txXfrm>
        <a:off x="5325275" y="3009605"/>
        <a:ext cx="1467257" cy="894364"/>
      </dsp:txXfrm>
    </dsp:sp>
    <dsp:sp modelId="{E62D7051-B49C-40B8-8A31-239B4619373C}">
      <dsp:nvSpPr>
        <dsp:cNvPr id="0" name=""/>
        <dsp:cNvSpPr/>
      </dsp:nvSpPr>
      <dsp:spPr>
        <a:xfrm>
          <a:off x="5259540" y="4301558"/>
          <a:ext cx="3817056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 التقنيات التعليمية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(تصميمها – نوعها - -----------------)</a:t>
          </a:r>
          <a:endParaRPr lang="ar-EG" sz="1900" kern="1200" dirty="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5259540" y="4301558"/>
        <a:ext cx="3817056" cy="894364"/>
      </dsp:txXfrm>
    </dsp:sp>
    <dsp:sp modelId="{520D7FAC-ACE9-421B-929F-B8EDBEE2CD8D}">
      <dsp:nvSpPr>
        <dsp:cNvPr id="0" name=""/>
        <dsp:cNvSpPr/>
      </dsp:nvSpPr>
      <dsp:spPr>
        <a:xfrm>
          <a:off x="4810119" y="3053742"/>
          <a:ext cx="2073672" cy="894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ويقصد بها: 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الخصائص المتعلقة بالشئ المراد تقويمه.</a:t>
          </a:r>
          <a:endParaRPr lang="ar-EG" sz="1900" kern="1200" dirty="0"/>
        </a:p>
      </dsp:txBody>
      <dsp:txXfrm>
        <a:off x="4810119" y="3053742"/>
        <a:ext cx="2073672" cy="8943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40D49-B557-44C5-8FBF-8BCA040D735F}">
      <dsp:nvSpPr>
        <dsp:cNvPr id="0" name=""/>
        <dsp:cNvSpPr/>
      </dsp:nvSpPr>
      <dsp:spPr>
        <a:xfrm>
          <a:off x="469537" y="91"/>
          <a:ext cx="2180709" cy="1090354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قرارات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تنفيذ+إعادة دورة برنامج</a:t>
          </a:r>
          <a:endParaRPr lang="ar-JO" sz="2000" b="1" kern="1200" dirty="0"/>
        </a:p>
      </dsp:txBody>
      <dsp:txXfrm>
        <a:off x="522763" y="53317"/>
        <a:ext cx="2074257" cy="983902"/>
      </dsp:txXfrm>
    </dsp:sp>
    <dsp:sp modelId="{92DF1A2A-E9D8-48B9-8DF9-E9148A5AD4C5}">
      <dsp:nvSpPr>
        <dsp:cNvPr id="0" name=""/>
        <dsp:cNvSpPr/>
      </dsp:nvSpPr>
      <dsp:spPr>
        <a:xfrm>
          <a:off x="687608" y="1090446"/>
          <a:ext cx="208423" cy="837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054"/>
              </a:lnTo>
              <a:lnTo>
                <a:pt x="208423" y="837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D8BD-351C-442A-A203-8EF0B3072469}">
      <dsp:nvSpPr>
        <dsp:cNvPr id="0" name=""/>
        <dsp:cNvSpPr/>
      </dsp:nvSpPr>
      <dsp:spPr>
        <a:xfrm>
          <a:off x="896031" y="1382323"/>
          <a:ext cx="1744567" cy="1090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تقويم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العمليات</a:t>
          </a:r>
          <a:endParaRPr lang="ar-JO" sz="2800" kern="1200" dirty="0"/>
        </a:p>
      </dsp:txBody>
      <dsp:txXfrm>
        <a:off x="927966" y="1414258"/>
        <a:ext cx="1680697" cy="1026484"/>
      </dsp:txXfrm>
    </dsp:sp>
    <dsp:sp modelId="{21AC938F-4D80-4D9C-BD06-015536661012}">
      <dsp:nvSpPr>
        <dsp:cNvPr id="0" name=""/>
        <dsp:cNvSpPr/>
      </dsp:nvSpPr>
      <dsp:spPr>
        <a:xfrm>
          <a:off x="687608" y="1090446"/>
          <a:ext cx="218070" cy="2180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709"/>
              </a:lnTo>
              <a:lnTo>
                <a:pt x="218070" y="21807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A382B-2763-4578-8F26-A975E8EEEB58}">
      <dsp:nvSpPr>
        <dsp:cNvPr id="0" name=""/>
        <dsp:cNvSpPr/>
      </dsp:nvSpPr>
      <dsp:spPr>
        <a:xfrm>
          <a:off x="905679" y="2725977"/>
          <a:ext cx="1744567" cy="1090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تقويم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النواتج</a:t>
          </a:r>
          <a:endParaRPr lang="ar-JO" sz="2800" kern="1200" dirty="0"/>
        </a:p>
      </dsp:txBody>
      <dsp:txXfrm>
        <a:off x="937614" y="2757912"/>
        <a:ext cx="1680697" cy="1026484"/>
      </dsp:txXfrm>
    </dsp:sp>
    <dsp:sp modelId="{C88AB39D-3B84-4EC8-B1E9-F4CF4D7E408F}">
      <dsp:nvSpPr>
        <dsp:cNvPr id="0" name=""/>
        <dsp:cNvSpPr/>
      </dsp:nvSpPr>
      <dsp:spPr>
        <a:xfrm>
          <a:off x="3195424" y="91"/>
          <a:ext cx="2180709" cy="1090354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قرارات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 تخطيط+ برمجة برنامج</a:t>
          </a:r>
          <a:endParaRPr lang="ar-JO" sz="2000" b="1" kern="1200" dirty="0"/>
        </a:p>
      </dsp:txBody>
      <dsp:txXfrm>
        <a:off x="3248650" y="53317"/>
        <a:ext cx="2074257" cy="983902"/>
      </dsp:txXfrm>
    </dsp:sp>
    <dsp:sp modelId="{8D3C34D1-6D6C-4C7C-895C-326FEF0C15AA}">
      <dsp:nvSpPr>
        <dsp:cNvPr id="0" name=""/>
        <dsp:cNvSpPr/>
      </dsp:nvSpPr>
      <dsp:spPr>
        <a:xfrm>
          <a:off x="3413495" y="1090446"/>
          <a:ext cx="218070" cy="817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7765"/>
              </a:lnTo>
              <a:lnTo>
                <a:pt x="218070" y="8177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3EE08-59D5-4D52-90ED-E6A77B374DF0}">
      <dsp:nvSpPr>
        <dsp:cNvPr id="0" name=""/>
        <dsp:cNvSpPr/>
      </dsp:nvSpPr>
      <dsp:spPr>
        <a:xfrm>
          <a:off x="3631566" y="1363034"/>
          <a:ext cx="1744567" cy="1090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تقويم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السياق</a:t>
          </a:r>
          <a:endParaRPr lang="ar-JO" sz="2800" kern="1200" dirty="0"/>
        </a:p>
      </dsp:txBody>
      <dsp:txXfrm>
        <a:off x="3663501" y="1394969"/>
        <a:ext cx="1680697" cy="1026484"/>
      </dsp:txXfrm>
    </dsp:sp>
    <dsp:sp modelId="{91B8D9D2-16D8-46AF-91A8-712FC41994B9}">
      <dsp:nvSpPr>
        <dsp:cNvPr id="0" name=""/>
        <dsp:cNvSpPr/>
      </dsp:nvSpPr>
      <dsp:spPr>
        <a:xfrm>
          <a:off x="3413495" y="1090446"/>
          <a:ext cx="218070" cy="2180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709"/>
              </a:lnTo>
              <a:lnTo>
                <a:pt x="218070" y="21807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21DBE-A1C2-40AB-AA05-508BD872DB08}">
      <dsp:nvSpPr>
        <dsp:cNvPr id="0" name=""/>
        <dsp:cNvSpPr/>
      </dsp:nvSpPr>
      <dsp:spPr>
        <a:xfrm>
          <a:off x="3631566" y="2725977"/>
          <a:ext cx="1744567" cy="1090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تقويم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المدخلات</a:t>
          </a:r>
          <a:endParaRPr lang="ar-JO" sz="2800" kern="1200" dirty="0"/>
        </a:p>
      </dsp:txBody>
      <dsp:txXfrm>
        <a:off x="3663501" y="2757912"/>
        <a:ext cx="1680697" cy="102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B36270-C253-464E-9B97-3AAB4117BB17}" type="datetimeFigureOut">
              <a:rPr lang="ar-EG" smtClean="0"/>
              <a:pPr/>
              <a:t>01/05/1435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303887-3B42-4ED7-8D01-F62D16645765}" type="slidenum">
              <a:rPr lang="ar-EG" smtClean="0"/>
              <a:pPr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" name="Picture 8" descr="C:\Users\dell\Pictures\بدون عنوا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2997"/>
            <a:ext cx="402431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مربع نص 10"/>
          <p:cNvSpPr txBox="1"/>
          <p:nvPr/>
        </p:nvSpPr>
        <p:spPr>
          <a:xfrm>
            <a:off x="1583140" y="2514600"/>
            <a:ext cx="5741424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المحاضرة </a:t>
            </a:r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الثالثة </a:t>
            </a:r>
            <a:endParaRPr lang="ar-SA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EG" sz="4800" dirty="0" smtClean="0"/>
              <a:t>استرا</a:t>
            </a:r>
            <a:r>
              <a:rPr lang="ar-SA" sz="4800" dirty="0" smtClean="0"/>
              <a:t>ت</a:t>
            </a:r>
            <a:r>
              <a:rPr lang="ar-EG" sz="4800" dirty="0" err="1" smtClean="0"/>
              <a:t>يجيات</a:t>
            </a:r>
            <a:r>
              <a:rPr lang="ar-EG" sz="4800" dirty="0" smtClean="0"/>
              <a:t> </a:t>
            </a:r>
            <a:r>
              <a:rPr lang="ar-EG" sz="4800" dirty="0"/>
              <a:t>ونماذج التقويم التربوي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1870960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99209" y="729570"/>
            <a:ext cx="4458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تصنيف </a:t>
            </a:r>
            <a:r>
              <a:rPr lang="ar-SA" sz="3600" dirty="0" err="1">
                <a:solidFill>
                  <a:srgbClr val="FF0000"/>
                </a:solidFill>
              </a:rPr>
              <a:t>بوبهام</a:t>
            </a:r>
            <a:r>
              <a:rPr lang="ar-SA" sz="3600" dirty="0">
                <a:solidFill>
                  <a:srgbClr val="FF0000"/>
                </a:solidFill>
              </a:rPr>
              <a:t> لنماذج التقويم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3143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4108222" y="198751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2400" dirty="0"/>
              <a:t>يعتبر التقويم عبارة عن تقرير عن مدى تحقيق أهداف البرنامج (تايلور – </a:t>
            </a:r>
            <a:r>
              <a:rPr lang="ar-SA" sz="2400" dirty="0" err="1"/>
              <a:t>هاموند</a:t>
            </a:r>
            <a:r>
              <a:rPr lang="ar-SA" sz="2400" dirty="0"/>
              <a:t> – </a:t>
            </a:r>
            <a:r>
              <a:rPr lang="ar-SA" sz="2400" dirty="0" err="1"/>
              <a:t>متفسيل</a:t>
            </a:r>
            <a:r>
              <a:rPr lang="ar-SA" sz="2400" dirty="0"/>
              <a:t> و مايكل)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5064"/>
            <a:ext cx="31432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مستطيل 8"/>
          <p:cNvSpPr/>
          <p:nvPr/>
        </p:nvSpPr>
        <p:spPr>
          <a:xfrm>
            <a:off x="4211960" y="4083459"/>
            <a:ext cx="4796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/>
              <a:t>تؤكد على معايير تتعلق بعملية التقويم (</a:t>
            </a:r>
            <a:r>
              <a:rPr lang="ar-SA" sz="2400" dirty="0" err="1"/>
              <a:t>سكريفن</a:t>
            </a:r>
            <a:r>
              <a:rPr lang="ar-S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425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314325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3603531" y="1517481"/>
            <a:ext cx="4620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/>
              <a:t>تركز على معايير تتعلق بالمخرجات  (ستيك )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72056"/>
            <a:ext cx="31432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3707904" y="3844027"/>
            <a:ext cx="50219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تؤكد على أن يكون التقويم يخدم متخذي القرارات التربوية ( </a:t>
            </a:r>
            <a:r>
              <a:rPr lang="ar-SA" sz="2400" dirty="0" err="1"/>
              <a:t>ستفلبيم</a:t>
            </a:r>
            <a:r>
              <a:rPr lang="ar-S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7825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460070"/>
              </p:ext>
            </p:extLst>
          </p:nvPr>
        </p:nvGraphicFramePr>
        <p:xfrm>
          <a:off x="0" y="428625"/>
          <a:ext cx="9144000" cy="621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606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07704" y="908720"/>
            <a:ext cx="61462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dirty="0">
                <a:solidFill>
                  <a:srgbClr val="FF0000"/>
                </a:solidFill>
              </a:rPr>
              <a:t>تصنيفات استراتيجيات ونماذج التقويم</a:t>
            </a:r>
          </a:p>
        </p:txBody>
      </p:sp>
      <p:graphicFrame>
        <p:nvGraphicFramePr>
          <p:cNvPr id="3" name="عنصر نائب للمحتوى 5"/>
          <p:cNvGraphicFramePr/>
          <p:nvPr>
            <p:extLst>
              <p:ext uri="{D42A27DB-BD31-4B8C-83A1-F6EECF244321}">
                <p14:modId xmlns:p14="http://schemas.microsoft.com/office/powerpoint/2010/main" val="892102590"/>
              </p:ext>
            </p:extLst>
          </p:nvPr>
        </p:nvGraphicFramePr>
        <p:xfrm>
          <a:off x="755576" y="1700247"/>
          <a:ext cx="7619365" cy="4799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377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980728"/>
            <a:ext cx="74523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أ / تصنيف يركز على الاهداف ( نماذج تحقيق الأهداف تايلور- </a:t>
            </a:r>
            <a:r>
              <a:rPr lang="ar-SA" sz="2400" dirty="0" err="1">
                <a:solidFill>
                  <a:srgbClr val="FF0000"/>
                </a:solidFill>
              </a:rPr>
              <a:t>هاموند</a:t>
            </a:r>
            <a:r>
              <a:rPr lang="ar-SA" sz="2400" dirty="0">
                <a:solidFill>
                  <a:srgbClr val="FF0000"/>
                </a:solidFill>
              </a:rPr>
              <a:t> – متسفل ومايكل) </a:t>
            </a:r>
            <a:r>
              <a:rPr lang="ar-SA" dirty="0" smtClean="0"/>
              <a:t>:</a:t>
            </a:r>
          </a:p>
          <a:p>
            <a:endParaRPr lang="ar-SA" dirty="0"/>
          </a:p>
          <a:p>
            <a:r>
              <a:rPr lang="ar-SA" dirty="0" smtClean="0"/>
              <a:t>• </a:t>
            </a:r>
            <a:r>
              <a:rPr lang="ar-SA" sz="2400" dirty="0"/>
              <a:t>تنظر هذه النماذج إلى التقويم على أنه الأسلوب الذي يساعد على التعرف على مدى تحقق الأهداف.</a:t>
            </a:r>
          </a:p>
          <a:p>
            <a:r>
              <a:rPr lang="ar-SA" sz="2400" dirty="0" smtClean="0"/>
              <a:t>•ارتبطت </a:t>
            </a:r>
            <a:r>
              <a:rPr lang="ar-SA" sz="2400" dirty="0"/>
              <a:t>هذه النماذج بأعمال تايلور التي كان لها تأثير واسع المدى في حركة التقويم التربوي .</a:t>
            </a:r>
          </a:p>
          <a:p>
            <a:r>
              <a:rPr lang="ar-SA" sz="2400" dirty="0" smtClean="0"/>
              <a:t>•حيث </a:t>
            </a:r>
            <a:r>
              <a:rPr lang="ar-SA" sz="2400" dirty="0"/>
              <a:t>شهد مجال التقويم التربوي تطورا نوعيا مهما بإدخال تايلور مفاهيم جديدة في مجال المناهج و التقويم .</a:t>
            </a:r>
          </a:p>
          <a:p>
            <a:r>
              <a:rPr lang="ar-SA" sz="2400" dirty="0" smtClean="0"/>
              <a:t>•تتلخص </a:t>
            </a:r>
            <a:r>
              <a:rPr lang="ar-SA" sz="2400" dirty="0"/>
              <a:t>مهمة المقوم في تحديد أهداف البرنامج التعليمي و صياغتها سلوكيا ثم قياسها و مقارنة النواتج بالأهداف.</a:t>
            </a:r>
          </a:p>
          <a:p>
            <a:r>
              <a:rPr lang="ar-SA" sz="2400" dirty="0" smtClean="0"/>
              <a:t>•ازداد </a:t>
            </a:r>
            <a:r>
              <a:rPr lang="ar-SA" sz="2400" dirty="0"/>
              <a:t>الاهتمام بالتقويم للتعرف على مدى نجاح البرامج الجديدة بعد إطلاق صاروخ سبوتنيك </a:t>
            </a:r>
            <a:r>
              <a:rPr lang="ar-S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916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85882" y="642918"/>
            <a:ext cx="9929882" cy="1143000"/>
          </a:xfrm>
        </p:spPr>
        <p:txBody>
          <a:bodyPr>
            <a:noAutofit/>
          </a:bodyPr>
          <a:lstStyle/>
          <a:p>
            <a:pPr algn="r"/>
            <a:r>
              <a:rPr lang="ar-EG" sz="6000" dirty="0" smtClean="0"/>
              <a:t>   </a:t>
            </a:r>
            <a:br>
              <a:rPr lang="ar-EG" sz="6000" dirty="0" smtClean="0"/>
            </a:br>
            <a:r>
              <a:rPr lang="ar-EG" sz="6000" dirty="0"/>
              <a:t> </a:t>
            </a:r>
            <a:r>
              <a:rPr lang="ar-EG" sz="6000" dirty="0" smtClean="0"/>
              <a:t>  </a:t>
            </a:r>
            <a:r>
              <a:rPr lang="ar-EG" sz="6000" b="1" u="sng" dirty="0" smtClean="0"/>
              <a:t>أولا:</a:t>
            </a:r>
            <a:br>
              <a:rPr lang="ar-EG" sz="6000" b="1" u="sng" dirty="0" smtClean="0"/>
            </a:br>
            <a:r>
              <a:rPr lang="ar-EG" sz="6000" b="1" u="sng" dirty="0" smtClean="0"/>
              <a:t> </a:t>
            </a:r>
            <a:r>
              <a:rPr lang="ar-EG" sz="4800" b="1" u="sng" dirty="0" smtClean="0"/>
              <a:t>الاستراتيجيات والنماذج التي تركز على الأهداف</a:t>
            </a:r>
            <a:r>
              <a:rPr lang="ar-EG" sz="6000" dirty="0" smtClean="0"/>
              <a:t>:</a:t>
            </a:r>
            <a:endParaRPr lang="ar-E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>
            <a:normAutofit/>
          </a:bodyPr>
          <a:lstStyle/>
          <a:p>
            <a:r>
              <a:rPr lang="ar-EG" sz="5400" dirty="0" smtClean="0">
                <a:solidFill>
                  <a:srgbClr val="FF0000"/>
                </a:solidFill>
              </a:rPr>
              <a:t>استراتيجية تايلور: </a:t>
            </a:r>
            <a:r>
              <a:rPr lang="en-US" sz="5400" dirty="0" smtClean="0">
                <a:solidFill>
                  <a:srgbClr val="FF0000"/>
                </a:solidFill>
              </a:rPr>
              <a:t>Tyler           </a:t>
            </a:r>
          </a:p>
          <a:p>
            <a:r>
              <a:rPr lang="ar-EG" sz="3600" dirty="0" smtClean="0"/>
              <a:t>تعتمد على أن الهدف الرئيسي من تقويم برنامج معين والحكم عليه هو مدى تحقيقه لأهدافه.</a:t>
            </a:r>
          </a:p>
          <a:p>
            <a:endParaRPr lang="ar-EG" sz="3600" dirty="0"/>
          </a:p>
          <a:p>
            <a:r>
              <a:rPr lang="ar-EG" sz="3600" dirty="0" smtClean="0"/>
              <a:t>وتعتمد على أن يكون للبرنامج أهداف مصاغة إجرائيا ، أي في عبارات تدل على سلوك يمكن ملاحظته وقياسه أو تقديره.</a:t>
            </a:r>
            <a:endParaRPr lang="ar-EG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1124744"/>
            <a:ext cx="7308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1- النموذج القائم على الهدف أو نموذج تايلور   (أب التقويم)  </a:t>
            </a:r>
            <a:r>
              <a:rPr lang="ar-SA" dirty="0"/>
              <a:t>:</a:t>
            </a:r>
          </a:p>
          <a:p>
            <a:r>
              <a:rPr lang="ar-SA" sz="2400" dirty="0"/>
              <a:t>يعتبر من أقدم نماذج التقويم و هو يسعى إلى مقارنة بين الأهداف  و النتائج الفعلية و يتضمن هذا المفهوم خطوات عملية تبدأ بالصياغة المحكمة للأهداف و تعتبر الأهداف غير المحققة نقصا في البرنامج الذي يتم تقويمية, أما الأهداف </a:t>
            </a:r>
            <a:r>
              <a:rPr lang="ar-SA" sz="2400" dirty="0" err="1"/>
              <a:t>المتحققه</a:t>
            </a:r>
            <a:r>
              <a:rPr lang="ar-SA" sz="2400" dirty="0"/>
              <a:t> فتعتبر نجاحا </a:t>
            </a:r>
            <a:r>
              <a:rPr lang="ar-SA" sz="2400" dirty="0" smtClean="0"/>
              <a:t>للبرنامج</a:t>
            </a:r>
          </a:p>
          <a:p>
            <a:endParaRPr lang="ar-SA" sz="2400" dirty="0"/>
          </a:p>
          <a:p>
            <a:r>
              <a:rPr lang="ar-SA" sz="2400" dirty="0" smtClean="0"/>
              <a:t>•</a:t>
            </a:r>
            <a:r>
              <a:rPr lang="ar-SA" sz="2400" dirty="0" smtClean="0">
                <a:solidFill>
                  <a:srgbClr val="FF0000"/>
                </a:solidFill>
              </a:rPr>
              <a:t>وخطوات </a:t>
            </a:r>
            <a:r>
              <a:rPr lang="ar-SA" sz="2400" dirty="0">
                <a:solidFill>
                  <a:srgbClr val="FF0000"/>
                </a:solidFill>
              </a:rPr>
              <a:t>نموذج تايلور لتقويم المنهج أو البرنامج هي :</a:t>
            </a:r>
          </a:p>
          <a:p>
            <a:r>
              <a:rPr lang="ar-SA" sz="2400" dirty="0">
                <a:solidFill>
                  <a:srgbClr val="00B050"/>
                </a:solidFill>
              </a:rPr>
              <a:t>1.تحديد الاهداف التربوية </a:t>
            </a:r>
          </a:p>
          <a:p>
            <a:r>
              <a:rPr lang="ar-SA" sz="2400" dirty="0">
                <a:solidFill>
                  <a:srgbClr val="00B050"/>
                </a:solidFill>
              </a:rPr>
              <a:t>2.تحديد الخبرات التعليمية </a:t>
            </a:r>
          </a:p>
          <a:p>
            <a:r>
              <a:rPr lang="ar-SA" sz="2400" dirty="0">
                <a:solidFill>
                  <a:srgbClr val="00B050"/>
                </a:solidFill>
              </a:rPr>
              <a:t>3.تنظيم الخبرات التعليمية </a:t>
            </a:r>
          </a:p>
          <a:p>
            <a:r>
              <a:rPr lang="ar-SA" sz="2400" dirty="0">
                <a:solidFill>
                  <a:srgbClr val="00B050"/>
                </a:solidFill>
              </a:rPr>
              <a:t>4.التقويم </a:t>
            </a:r>
          </a:p>
        </p:txBody>
      </p:sp>
    </p:spTree>
    <p:extLst>
      <p:ext uri="{BB962C8B-B14F-4D97-AF65-F5344CB8AC3E}">
        <p14:creationId xmlns:p14="http://schemas.microsoft.com/office/powerpoint/2010/main" val="123106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07704" y="1268760"/>
            <a:ext cx="66602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</a:t>
            </a:r>
            <a:r>
              <a:rPr lang="ar-SA" sz="2400" dirty="0" smtClean="0">
                <a:solidFill>
                  <a:srgbClr val="FF0000"/>
                </a:solidFill>
              </a:rPr>
              <a:t>مميزات </a:t>
            </a:r>
            <a:r>
              <a:rPr lang="ar-SA" sz="2400" dirty="0">
                <a:solidFill>
                  <a:srgbClr val="FF0000"/>
                </a:solidFill>
              </a:rPr>
              <a:t>نموذج </a:t>
            </a:r>
            <a:r>
              <a:rPr lang="ar-SA" sz="2400" dirty="0" smtClean="0">
                <a:solidFill>
                  <a:srgbClr val="FF0000"/>
                </a:solidFill>
              </a:rPr>
              <a:t>تايلور: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dirty="0" smtClean="0"/>
              <a:t>•</a:t>
            </a:r>
            <a:r>
              <a:rPr lang="ar-SA" sz="2400" dirty="0" smtClean="0"/>
              <a:t>ساعد </a:t>
            </a:r>
            <a:r>
              <a:rPr lang="ar-SA" sz="2400" dirty="0"/>
              <a:t>في تحديد وجهة البرنامج و وضوح أغراضه 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•ساعد </a:t>
            </a:r>
            <a:r>
              <a:rPr lang="ar-SA" sz="2400" dirty="0"/>
              <a:t>النموذج المعلمين و معدي المناهج في توضيح المحتوى الذي يتعاملون معه.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•ساعدت </a:t>
            </a:r>
            <a:r>
              <a:rPr lang="ar-SA" sz="2400" dirty="0"/>
              <a:t>بساطة النموذج في تقبله و شيوعه و هيمنته على ساحة التقويم التربوي فترة طويلة. </a:t>
            </a:r>
          </a:p>
        </p:txBody>
      </p:sp>
    </p:spTree>
    <p:extLst>
      <p:ext uri="{BB962C8B-B14F-4D97-AF65-F5344CB8AC3E}">
        <p14:creationId xmlns:p14="http://schemas.microsoft.com/office/powerpoint/2010/main" val="3932818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908720"/>
            <a:ext cx="76683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</a:t>
            </a:r>
            <a:r>
              <a:rPr lang="ar-SA" sz="2400" dirty="0" smtClean="0">
                <a:solidFill>
                  <a:srgbClr val="FF0000"/>
                </a:solidFill>
              </a:rPr>
              <a:t>انتقادات </a:t>
            </a:r>
            <a:r>
              <a:rPr lang="ar-SA" sz="2400" dirty="0">
                <a:solidFill>
                  <a:srgbClr val="FF0000"/>
                </a:solidFill>
              </a:rPr>
              <a:t>لنموذج </a:t>
            </a:r>
            <a:r>
              <a:rPr lang="ar-SA" sz="2400" dirty="0" smtClean="0">
                <a:solidFill>
                  <a:srgbClr val="FF0000"/>
                </a:solidFill>
              </a:rPr>
              <a:t>تايلور: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dirty="0" smtClean="0"/>
              <a:t>1.</a:t>
            </a:r>
            <a:r>
              <a:rPr lang="ar-SA" sz="2400" dirty="0" smtClean="0"/>
              <a:t>نتائج </a:t>
            </a:r>
            <a:r>
              <a:rPr lang="ar-SA" sz="2400" dirty="0"/>
              <a:t>التقويم تأتي متأخرة ( في نهاية البرنامج مما يحد من </a:t>
            </a:r>
            <a:r>
              <a:rPr lang="ar-SA" sz="2400" dirty="0" err="1"/>
              <a:t>الأستفادة</a:t>
            </a:r>
            <a:r>
              <a:rPr lang="ar-SA" sz="2400" dirty="0"/>
              <a:t> منها في التحسين من البرنامج)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2.صعوبة </a:t>
            </a:r>
            <a:r>
              <a:rPr lang="ar-SA" sz="2400" dirty="0"/>
              <a:t>عملية تحديد الأهداف و </a:t>
            </a:r>
            <a:r>
              <a:rPr lang="ar-SA" sz="2400" dirty="0" err="1"/>
              <a:t>الإختيار</a:t>
            </a:r>
            <a:r>
              <a:rPr lang="ar-SA" sz="2400" dirty="0"/>
              <a:t> منها لمن ينفذ التقويم لغياب المرجعية الواضحة وغموض الأسلوب الذي تتم به عملية </a:t>
            </a:r>
            <a:r>
              <a:rPr lang="ar-SA" sz="2400" dirty="0" err="1"/>
              <a:t>الإختيار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 smtClean="0"/>
              <a:t>3.عدم </a:t>
            </a:r>
            <a:r>
              <a:rPr lang="ar-SA" sz="2400" dirty="0"/>
              <a:t>توفر المهارة الكافية لدى أغلبية المقومين للتعامل مع الأهداف و إعادة صياغتها.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4.الأسلوب </a:t>
            </a:r>
            <a:r>
              <a:rPr lang="ar-SA" sz="2400" dirty="0"/>
              <a:t>الذي تجمع به المعلومات التقويمية تركز على الاختبارات والأدوات المقننة والتجارب لجمع المعلومات وحصرها في جوانب ضعيفة أو محدده.</a:t>
            </a:r>
          </a:p>
        </p:txBody>
      </p:sp>
    </p:spTree>
    <p:extLst>
      <p:ext uri="{BB962C8B-B14F-4D97-AF65-F5344CB8AC3E}">
        <p14:creationId xmlns:p14="http://schemas.microsoft.com/office/powerpoint/2010/main" val="3633207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8596" y="0"/>
            <a:ext cx="8229600" cy="11430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smtClean="0"/>
              <a:t>استراتيجية هاموند</a:t>
            </a:r>
            <a:endParaRPr lang="ar-EG" b="1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172760"/>
              </p:ext>
            </p:extLst>
          </p:nvPr>
        </p:nvGraphicFramePr>
        <p:xfrm>
          <a:off x="0" y="1142984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Arrow Connector 8"/>
          <p:cNvCxnSpPr/>
          <p:nvPr/>
        </p:nvCxnSpPr>
        <p:spPr>
          <a:xfrm>
            <a:off x="3571868" y="2928934"/>
            <a:ext cx="2286016" cy="128588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11"/>
          <p:cNvCxnSpPr/>
          <p:nvPr/>
        </p:nvCxnSpPr>
        <p:spPr>
          <a:xfrm>
            <a:off x="3643306" y="2714620"/>
            <a:ext cx="1643074" cy="7143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76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u\Downloads\besm1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7239000" cy="505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127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4282" y="1600200"/>
            <a:ext cx="8472518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في ضوء الموازنه مع الأهداف يمكن تقديم بيانات موضوعية.</a:t>
            </a:r>
          </a:p>
          <a:p>
            <a:endParaRPr lang="ar-EG" smtClean="0"/>
          </a:p>
          <a:p>
            <a:r>
              <a:rPr lang="ar-EG" smtClean="0"/>
              <a:t>يتخذ القرار بتحقق الأهداف أو عدم تحققها . وتوضيح نواحي الضعف أو القصور في البرنامج.</a:t>
            </a:r>
          </a:p>
          <a:p>
            <a:endParaRPr lang="ar-EG" smtClean="0"/>
          </a:p>
          <a:p>
            <a:r>
              <a:rPr lang="ar-EG" smtClean="0"/>
              <a:t>ويستمر بشكل دائري مع تقديم التغذية الراجعة المستمرة .</a:t>
            </a:r>
          </a:p>
          <a:p>
            <a:endParaRPr lang="ar-EG" smtClean="0"/>
          </a:p>
          <a:p>
            <a:r>
              <a:rPr lang="ar-EG" smtClean="0"/>
              <a:t>وبالتالي يمكن النظر إلى البرنامج وخطته وخطة التقويم.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28237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التفاعل الذي يحدث في البيئة التربوية :والتي تؤثر في تحقيق النواتج المرجوه:</a:t>
            </a:r>
            <a:endParaRPr lang="ar-EG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855351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529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980728"/>
            <a:ext cx="7164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2</a:t>
            </a:r>
            <a:r>
              <a:rPr lang="ar-SA" sz="2400" dirty="0">
                <a:solidFill>
                  <a:srgbClr val="FF0000"/>
                </a:solidFill>
              </a:rPr>
              <a:t> - </a:t>
            </a:r>
            <a:r>
              <a:rPr lang="ar-SA" sz="2400" dirty="0" err="1">
                <a:solidFill>
                  <a:srgbClr val="FF0000"/>
                </a:solidFill>
              </a:rPr>
              <a:t>إستراتيجية</a:t>
            </a:r>
            <a:r>
              <a:rPr lang="ar-SA" sz="2400" dirty="0">
                <a:solidFill>
                  <a:srgbClr val="FF0000"/>
                </a:solidFill>
              </a:rPr>
              <a:t> التقويم </a:t>
            </a:r>
            <a:r>
              <a:rPr lang="ar-SA" sz="2400" dirty="0" err="1">
                <a:solidFill>
                  <a:srgbClr val="FF0000"/>
                </a:solidFill>
              </a:rPr>
              <a:t>هاموند</a:t>
            </a:r>
            <a:r>
              <a:rPr lang="ar-SA" sz="2400" dirty="0">
                <a:solidFill>
                  <a:srgbClr val="FF0000"/>
                </a:solidFill>
              </a:rPr>
              <a:t> - التقويم بالأهداف  (</a:t>
            </a:r>
            <a:r>
              <a:rPr lang="en-US" sz="2400" dirty="0">
                <a:solidFill>
                  <a:srgbClr val="FF0000"/>
                </a:solidFill>
              </a:rPr>
              <a:t>Hammond - Evaluation by Objectives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ar-SA" sz="2400" dirty="0">
                <a:solidFill>
                  <a:srgbClr val="00B050"/>
                </a:solidFill>
              </a:rPr>
              <a:t>استند </a:t>
            </a:r>
            <a:r>
              <a:rPr lang="ar-SA" sz="2400" dirty="0" err="1">
                <a:solidFill>
                  <a:srgbClr val="00B050"/>
                </a:solidFill>
              </a:rPr>
              <a:t>هاموند</a:t>
            </a:r>
            <a:r>
              <a:rPr lang="ar-SA" sz="2400" dirty="0">
                <a:solidFill>
                  <a:srgbClr val="00B050"/>
                </a:solidFill>
              </a:rPr>
              <a:t> في نموذجه التقويمي على أسلوب تايلور </a:t>
            </a:r>
          </a:p>
          <a:p>
            <a:r>
              <a:rPr lang="ar-SA" sz="2400" dirty="0">
                <a:solidFill>
                  <a:srgbClr val="00B050"/>
                </a:solidFill>
              </a:rPr>
              <a:t>خطوات تقويم البرنامج التربوي </a:t>
            </a:r>
            <a:endParaRPr lang="ar-SA" sz="2400" dirty="0" smtClean="0">
              <a:solidFill>
                <a:srgbClr val="00B050"/>
              </a:solidFill>
            </a:endParaRPr>
          </a:p>
          <a:p>
            <a:endParaRPr lang="ar-SA" sz="2400" dirty="0"/>
          </a:p>
          <a:p>
            <a:r>
              <a:rPr lang="ar-SA" sz="2400" dirty="0"/>
              <a:t>•	تحديد الجانب المراد تقويمه في البرنامج</a:t>
            </a:r>
          </a:p>
          <a:p>
            <a:r>
              <a:rPr lang="ar-SA" sz="2400" dirty="0"/>
              <a:t>•	تحديد الأهداف العامة للبرنامج</a:t>
            </a:r>
          </a:p>
          <a:p>
            <a:r>
              <a:rPr lang="ar-SA" sz="2400" dirty="0"/>
              <a:t>•	تحليل الأهداف العامة إلى أهداف خاصة</a:t>
            </a:r>
          </a:p>
          <a:p>
            <a:r>
              <a:rPr lang="ar-SA" sz="2400" dirty="0"/>
              <a:t>•	تصميم أو انتقاء أدوات القياس لهذه الأهداف</a:t>
            </a:r>
          </a:p>
          <a:p>
            <a:r>
              <a:rPr lang="ar-SA" sz="2400" dirty="0"/>
              <a:t>•	جمع بيانات تتعلق  بالأهداف باستخدام الأدوات المناسبة</a:t>
            </a:r>
          </a:p>
          <a:p>
            <a:r>
              <a:rPr lang="ar-SA" sz="2400" dirty="0"/>
              <a:t>•	تحليل البيانات في ضوء الأهداف </a:t>
            </a:r>
          </a:p>
        </p:txBody>
      </p:sp>
    </p:spTree>
    <p:extLst>
      <p:ext uri="{BB962C8B-B14F-4D97-AF65-F5344CB8AC3E}">
        <p14:creationId xmlns:p14="http://schemas.microsoft.com/office/powerpoint/2010/main" val="4272137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37701" y="1268760"/>
            <a:ext cx="6804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err="1">
                <a:solidFill>
                  <a:srgbClr val="FF0000"/>
                </a:solidFill>
              </a:rPr>
              <a:t>إستراتيجية</a:t>
            </a:r>
            <a:r>
              <a:rPr lang="ar-SA" sz="2400" dirty="0">
                <a:solidFill>
                  <a:srgbClr val="FF0000"/>
                </a:solidFill>
              </a:rPr>
              <a:t> التقويم  (</a:t>
            </a:r>
            <a:r>
              <a:rPr lang="en-US" sz="2400" dirty="0" err="1">
                <a:solidFill>
                  <a:srgbClr val="FF0000"/>
                </a:solidFill>
              </a:rPr>
              <a:t>Metfessel</a:t>
            </a:r>
            <a:r>
              <a:rPr lang="en-US" sz="2400" dirty="0">
                <a:solidFill>
                  <a:srgbClr val="FF0000"/>
                </a:solidFill>
              </a:rPr>
              <a:t> &amp; Michael </a:t>
            </a:r>
            <a:r>
              <a:rPr lang="ar-SA" sz="2400" dirty="0">
                <a:solidFill>
                  <a:srgbClr val="FF0000"/>
                </a:solidFill>
              </a:rPr>
              <a:t>متسفل ومايكل )</a:t>
            </a:r>
          </a:p>
          <a:p>
            <a:r>
              <a:rPr lang="ar-SA" dirty="0" smtClean="0"/>
              <a:t>•</a:t>
            </a:r>
            <a:r>
              <a:rPr lang="ar-SA" sz="2400" dirty="0" smtClean="0"/>
              <a:t>اشتراك </a:t>
            </a:r>
            <a:r>
              <a:rPr lang="ar-SA" sz="2400" dirty="0"/>
              <a:t>مختلف أفراد المجتمع المحلي المهتمين بالبرنامج</a:t>
            </a:r>
          </a:p>
          <a:p>
            <a:r>
              <a:rPr lang="ar-SA" sz="2400" dirty="0" smtClean="0"/>
              <a:t>•تحديد </a:t>
            </a:r>
            <a:r>
              <a:rPr lang="ar-SA" sz="2400" dirty="0"/>
              <a:t>الأولويات بحسب الاحتياجات</a:t>
            </a:r>
          </a:p>
          <a:p>
            <a:r>
              <a:rPr lang="ar-SA" sz="2400" dirty="0" smtClean="0"/>
              <a:t>•بناء </a:t>
            </a:r>
            <a:r>
              <a:rPr lang="ar-SA" sz="2400" dirty="0"/>
              <a:t>نموذج متكامل للأهداف العريضة للبرنامج </a:t>
            </a:r>
          </a:p>
          <a:p>
            <a:r>
              <a:rPr lang="ar-SA" sz="2400" dirty="0" smtClean="0"/>
              <a:t>•تصميم </a:t>
            </a:r>
            <a:r>
              <a:rPr lang="ar-SA" sz="2400" dirty="0"/>
              <a:t>أو اختيار أدوات قياس متنوعة تتميز بالصدق والثبات</a:t>
            </a:r>
          </a:p>
          <a:p>
            <a:r>
              <a:rPr lang="ar-SA" sz="2400" dirty="0" smtClean="0"/>
              <a:t>•تطبيق </a:t>
            </a:r>
            <a:r>
              <a:rPr lang="ar-SA" sz="2400" dirty="0"/>
              <a:t>أدوات القياس</a:t>
            </a:r>
          </a:p>
          <a:p>
            <a:r>
              <a:rPr lang="ar-SA" sz="2400" dirty="0" smtClean="0"/>
              <a:t>•تحليل </a:t>
            </a:r>
            <a:r>
              <a:rPr lang="ar-SA" sz="2400" dirty="0"/>
              <a:t>البيانات بالطرق الإحصائية </a:t>
            </a:r>
          </a:p>
          <a:p>
            <a:r>
              <a:rPr lang="ar-SA" sz="2400" dirty="0" smtClean="0"/>
              <a:t>•تفسير </a:t>
            </a:r>
            <a:r>
              <a:rPr lang="ar-SA" sz="2400" dirty="0"/>
              <a:t>البيانات في ضوء معايير معينة</a:t>
            </a:r>
          </a:p>
          <a:p>
            <a:r>
              <a:rPr lang="ar-SA" sz="2400" dirty="0" smtClean="0"/>
              <a:t>•اقتراح </a:t>
            </a:r>
            <a:r>
              <a:rPr lang="ar-SA" sz="2400" dirty="0"/>
              <a:t>توصيات على أساس هذا التفسير </a:t>
            </a:r>
          </a:p>
        </p:txBody>
      </p:sp>
    </p:spTree>
    <p:extLst>
      <p:ext uri="{BB962C8B-B14F-4D97-AF65-F5344CB8AC3E}">
        <p14:creationId xmlns:p14="http://schemas.microsoft.com/office/powerpoint/2010/main" val="1489423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8686800" cy="11430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ثانيا: الاستراتيجيات والنماذج التي تركز على الأحكام:</a:t>
            </a:r>
            <a:endParaRPr lang="ar-EG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243095"/>
              </p:ext>
            </p:extLst>
          </p:nvPr>
        </p:nvGraphicFramePr>
        <p:xfrm>
          <a:off x="0" y="1214422"/>
          <a:ext cx="914400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8824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67744" y="1340768"/>
            <a:ext cx="53640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ب / تصنيف يركز </a:t>
            </a:r>
            <a:r>
              <a:rPr lang="ar-SA" sz="2400" dirty="0" smtClean="0">
                <a:solidFill>
                  <a:srgbClr val="FF0000"/>
                </a:solidFill>
              </a:rPr>
              <a:t>على الاحكام  النماذج التحكيمية  (بناء على </a:t>
            </a:r>
            <a:r>
              <a:rPr lang="ar-SA" sz="2400" dirty="0" err="1" smtClean="0">
                <a:solidFill>
                  <a:srgbClr val="FF0000"/>
                </a:solidFill>
              </a:rPr>
              <a:t>محكات</a:t>
            </a:r>
            <a:r>
              <a:rPr lang="ar-SA" sz="2400" dirty="0" smtClean="0">
                <a:solidFill>
                  <a:srgbClr val="FF0000"/>
                </a:solidFill>
              </a:rPr>
              <a:t>) :</a:t>
            </a:r>
          </a:p>
          <a:p>
            <a:endParaRPr lang="ar-SA" sz="2400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 </a:t>
            </a:r>
            <a:r>
              <a:rPr lang="ar-SA" sz="2400" dirty="0">
                <a:solidFill>
                  <a:srgbClr val="00B050"/>
                </a:solidFill>
              </a:rPr>
              <a:t>أمثله على النماذج </a:t>
            </a:r>
            <a:r>
              <a:rPr lang="ar-SA" sz="2400" dirty="0" smtClean="0">
                <a:solidFill>
                  <a:srgbClr val="00B050"/>
                </a:solidFill>
              </a:rPr>
              <a:t>التحكيمية</a:t>
            </a:r>
          </a:p>
          <a:p>
            <a:endParaRPr lang="ar-SA" sz="2400" dirty="0">
              <a:solidFill>
                <a:srgbClr val="00B050"/>
              </a:solidFill>
            </a:endParaRPr>
          </a:p>
          <a:p>
            <a:r>
              <a:rPr lang="ar-SA" sz="2400" dirty="0" smtClean="0"/>
              <a:t>•نموذج </a:t>
            </a:r>
            <a:r>
              <a:rPr lang="ar-SA" sz="2400" dirty="0"/>
              <a:t>ستيك </a:t>
            </a:r>
            <a:r>
              <a:rPr lang="en-US" sz="2400" dirty="0"/>
              <a:t>Stake </a:t>
            </a:r>
            <a:r>
              <a:rPr lang="ar-SA" sz="2400" dirty="0" err="1" smtClean="0"/>
              <a:t>محكات</a:t>
            </a:r>
            <a:r>
              <a:rPr lang="ar-SA" sz="2400" dirty="0" smtClean="0"/>
              <a:t> خارجية</a:t>
            </a:r>
          </a:p>
          <a:p>
            <a:endParaRPr lang="ar-SA" sz="2400" dirty="0"/>
          </a:p>
          <a:p>
            <a:r>
              <a:rPr lang="ar-SA" sz="2400" dirty="0" smtClean="0"/>
              <a:t>•نموذج </a:t>
            </a:r>
            <a:r>
              <a:rPr lang="ar-SA" sz="2400" dirty="0" err="1"/>
              <a:t>سكيرفين</a:t>
            </a:r>
            <a:r>
              <a:rPr lang="ar-SA" sz="2400" dirty="0"/>
              <a:t> </a:t>
            </a:r>
            <a:r>
              <a:rPr lang="en-US" sz="2400" dirty="0" err="1"/>
              <a:t>Scriven</a:t>
            </a:r>
            <a:r>
              <a:rPr lang="en-US" sz="2400" dirty="0"/>
              <a:t> </a:t>
            </a:r>
            <a:r>
              <a:rPr lang="ar-SA" sz="2400" dirty="0" err="1" smtClean="0"/>
              <a:t>محكات</a:t>
            </a:r>
            <a:r>
              <a:rPr lang="ar-SA" sz="2400" dirty="0" smtClean="0"/>
              <a:t> داخلية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924498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836712"/>
            <a:ext cx="75885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التصنيف الذي يركز على الأحكام :</a:t>
            </a:r>
          </a:p>
          <a:p>
            <a:r>
              <a:rPr lang="ar-SA" dirty="0"/>
              <a:t> </a:t>
            </a:r>
            <a:r>
              <a:rPr lang="ar-SA" sz="2400" dirty="0"/>
              <a:t>بدأ خبراء التقويم عام 1967 بتصميم نماذج تقويمية جديدة تركز على الأحكام المستندة على </a:t>
            </a:r>
            <a:r>
              <a:rPr lang="ar-SA" sz="2400" dirty="0" err="1"/>
              <a:t>محكات</a:t>
            </a:r>
            <a:r>
              <a:rPr lang="ar-SA" sz="2400" dirty="0"/>
              <a:t> ومعايير داخلية وخارجية 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 err="1">
                <a:solidFill>
                  <a:srgbClr val="00B050"/>
                </a:solidFill>
              </a:rPr>
              <a:t>المحكات</a:t>
            </a:r>
            <a:r>
              <a:rPr lang="ar-SA" sz="2400" dirty="0">
                <a:solidFill>
                  <a:srgbClr val="00B050"/>
                </a:solidFill>
              </a:rPr>
              <a:t> الداخلية    </a:t>
            </a:r>
            <a:r>
              <a:rPr lang="en-US" sz="2400" dirty="0"/>
              <a:t>Intrinsic Criteria</a:t>
            </a:r>
          </a:p>
          <a:p>
            <a:r>
              <a:rPr lang="ar-SA" sz="2400" dirty="0"/>
              <a:t>الخصائص المتعلقة </a:t>
            </a:r>
            <a:r>
              <a:rPr lang="ar-SA" sz="2400" dirty="0" err="1"/>
              <a:t>بالشئ</a:t>
            </a:r>
            <a:r>
              <a:rPr lang="ar-SA" sz="2400" dirty="0"/>
              <a:t> المراد تقويمه.</a:t>
            </a:r>
          </a:p>
          <a:p>
            <a:r>
              <a:rPr lang="ar-SA" sz="2400" dirty="0"/>
              <a:t>مثلا التقويم الذي يهدف للاعتماد الأكاديمي بمؤسسة ما يعد نوعا من التقويم الذي يستند إلى معايير داخلية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err="1">
                <a:solidFill>
                  <a:srgbClr val="00B050"/>
                </a:solidFill>
              </a:rPr>
              <a:t>المحكات</a:t>
            </a:r>
            <a:r>
              <a:rPr lang="ar-SA" sz="2400" dirty="0">
                <a:solidFill>
                  <a:srgbClr val="00B050"/>
                </a:solidFill>
              </a:rPr>
              <a:t> الخارجية  </a:t>
            </a:r>
            <a:r>
              <a:rPr lang="en-US" sz="2400" dirty="0"/>
              <a:t>External Criteria </a:t>
            </a:r>
          </a:p>
          <a:p>
            <a:r>
              <a:rPr lang="en-US" sz="2400" dirty="0"/>
              <a:t>    </a:t>
            </a:r>
            <a:r>
              <a:rPr lang="ar-SA" sz="2400" dirty="0"/>
              <a:t>تأثيرات </a:t>
            </a:r>
            <a:r>
              <a:rPr lang="ar-SA" sz="2400" dirty="0" err="1"/>
              <a:t>الشئ</a:t>
            </a:r>
            <a:r>
              <a:rPr lang="ar-SA" sz="2400" dirty="0"/>
              <a:t> المراد تقويمه </a:t>
            </a:r>
            <a:r>
              <a:rPr lang="ar-SA" sz="2400" dirty="0" err="1"/>
              <a:t>مثلا:تقويم</a:t>
            </a:r>
            <a:r>
              <a:rPr lang="ar-SA" sz="2400" dirty="0"/>
              <a:t> برنامج تطوير مديرات المدارس استنادا لمعايير خارجية تتعلق بمدى فاعلية البرنامج في زيادة الانتاجية والتفاعل الايجابي مع المعلمات واولياء الامور </a:t>
            </a:r>
          </a:p>
        </p:txBody>
      </p:sp>
    </p:spTree>
    <p:extLst>
      <p:ext uri="{BB962C8B-B14F-4D97-AF65-F5344CB8AC3E}">
        <p14:creationId xmlns:p14="http://schemas.microsoft.com/office/powerpoint/2010/main" val="4248401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نموذج سكريفن </a:t>
            </a:r>
            <a:r>
              <a:rPr lang="en-US" smtClean="0"/>
              <a:t>(Screven )</a:t>
            </a:r>
            <a:endParaRPr lang="ar-EG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نموذج التقويم غير مقيد بالأهداف.</a:t>
            </a:r>
          </a:p>
          <a:p>
            <a:r>
              <a:rPr lang="ar-EG" smtClean="0"/>
              <a:t>اهتم ببعض الاعتراضات التي وجهت للنماذج السابقه ومنها:</a:t>
            </a:r>
          </a:p>
          <a:p>
            <a:r>
              <a:rPr lang="ar-EG" smtClean="0"/>
              <a:t>أن التقويم ينشغل بدرجه كبيرة بالأهداف المحدده مسبقا دون التنبه ببعض النواتج غير المتوقعه ، أو غير مرجوه تظهر أثناء تنفيذ البرنامج ، وبالتالي يجب أن يشملها التقويم.</a:t>
            </a:r>
          </a:p>
          <a:p>
            <a:r>
              <a:rPr lang="ar-EG" smtClean="0"/>
              <a:t>ولذلك بدأ يكون نموذج يهتم بالتقويم غير المعتمد على الأهداف، وأن يهتم بقياس جميع التأثيرات الفعليه والمحتمله للبرنامج دون التقيد بالأهداف.</a:t>
            </a:r>
          </a:p>
          <a:p>
            <a:r>
              <a:rPr lang="ar-EG" smtClean="0"/>
              <a:t>وأنه يفضل اخفاء الاهداف حتى لا يتأثر بها المقوم.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30811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مبادئ أساسيه</a:t>
            </a:r>
            <a:endParaRPr lang="ar-EG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أن يشارك المقوم في المراحل الأولى لتنفيذ البرنامج.</a:t>
            </a:r>
          </a:p>
          <a:p>
            <a:endParaRPr lang="ar-EG" smtClean="0"/>
          </a:p>
          <a:p>
            <a:r>
              <a:rPr lang="ar-EG" smtClean="0"/>
              <a:t>أن يقدم للمقوم وصف موجز عن البرنامج .</a:t>
            </a:r>
          </a:p>
          <a:p>
            <a:endParaRPr lang="ar-EG" smtClean="0"/>
          </a:p>
          <a:p>
            <a:r>
              <a:rPr lang="ar-EG" smtClean="0"/>
              <a:t>يضع المقوم تصور لخطة التقويم في ضوء المعلومات التي اعطيت له 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10523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مثال:</a:t>
            </a:r>
            <a:endParaRPr lang="ar-EG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برنامج تعليمي صمم لتعليم مهارات الحاسوب ومدته أربع أسابيع.</a:t>
            </a:r>
          </a:p>
          <a:p>
            <a:endParaRPr lang="ar-EG" smtClean="0"/>
          </a:p>
          <a:p>
            <a:r>
              <a:rPr lang="ar-EG" smtClean="0"/>
              <a:t>يخبر المقوم عن اسم البرنامج ولماذا صمم بشكل عام ومدته، بالإضافه إلى عينه من المواد التعليمية المستخدمه والتي يمكن استخلاص أهدافها</a:t>
            </a:r>
          </a:p>
          <a:p>
            <a:endParaRPr lang="ar-EG" smtClean="0"/>
          </a:p>
          <a:p>
            <a:r>
              <a:rPr lang="ar-EG" smtClean="0"/>
              <a:t>دور المقوم: وضع خطة التقويم وجمع بيانات :مثل ماذا؟؟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4701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تعرفنا معا على: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التقويم التربوي بشكل عام.</a:t>
            </a:r>
          </a:p>
          <a:p>
            <a:endParaRPr lang="ar-EG" dirty="0"/>
          </a:p>
          <a:p>
            <a:r>
              <a:rPr lang="ar-EG" dirty="0" smtClean="0"/>
              <a:t>التقويم التربوي للمؤسسات.</a:t>
            </a:r>
          </a:p>
          <a:p>
            <a:endParaRPr lang="ar-EG" dirty="0"/>
          </a:p>
          <a:p>
            <a:r>
              <a:rPr lang="ar-EG" dirty="0" smtClean="0"/>
              <a:t>البرنامج التربوي أو التعليمي</a:t>
            </a:r>
          </a:p>
          <a:p>
            <a:endParaRPr lang="ar-EG" dirty="0"/>
          </a:p>
          <a:p>
            <a:r>
              <a:rPr lang="ar-EG" dirty="0" smtClean="0"/>
              <a:t>تقويم البرامج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تحليل تفصيلي للمواد التعليمية.</a:t>
            </a:r>
          </a:p>
          <a:p>
            <a:r>
              <a:rPr lang="ar-EG" smtClean="0"/>
              <a:t>اعداد اختبارات متنوعه لتقييم مدى متسع من النواتج، والتي تختلف عن النواتج المرجوه من البرنامج.(دافعيه – اتجاهات – ميول -------)</a:t>
            </a:r>
          </a:p>
          <a:p>
            <a:r>
              <a:rPr lang="ar-EG" smtClean="0"/>
              <a:t>وضع عبارات تصف الملاحظات التي يحصل عليها .</a:t>
            </a:r>
          </a:p>
          <a:p>
            <a:r>
              <a:rPr lang="ar-EG" smtClean="0"/>
              <a:t>المقابلات مع أفراد البرنامج.(معلمين – طلاب --)</a:t>
            </a:r>
          </a:p>
          <a:p>
            <a:r>
              <a:rPr lang="ar-EG" smtClean="0"/>
              <a:t>تحليل الاختبارات ونتائجها.</a:t>
            </a:r>
          </a:p>
          <a:p>
            <a:endParaRPr lang="ar-EG" smtClean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32611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00034" y="214290"/>
            <a:ext cx="8229600" cy="11430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mtClean="0"/>
              <a:t>فائدة هذا النموذج:</a:t>
            </a:r>
            <a:endParaRPr lang="ar-EG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8596" y="1500174"/>
            <a:ext cx="8229600" cy="521497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يرى سكريفن انه يمكن أن يساعد في اتخاذ قرارات بشأن تحسين البرامج. وأنه يضيف معلومات جديده.كما أنه يفيد في التقويم الختامي</a:t>
            </a:r>
          </a:p>
          <a:p>
            <a:r>
              <a:rPr lang="ar-EG" smtClean="0"/>
              <a:t>فمن خلال تعرف التأثيرات غير المتوقعه في المرحلة البنائية، يمكن إجراء التعديلات المناسبة على التأثيرات غير المرغوبه وتأكيد التأثيرات المرغوبه.</a:t>
            </a:r>
          </a:p>
          <a:p>
            <a:r>
              <a:rPr lang="ar-EG" smtClean="0"/>
              <a:t>يساعد في التقويم الخارجى (ولكن من الممكن أن لا يتمكن المقوم من الكشف عن التأثيرات المهمة التي تم التخطيط لها في البرنامج)</a:t>
            </a:r>
          </a:p>
          <a:p>
            <a:r>
              <a:rPr lang="ar-EG" smtClean="0"/>
              <a:t>وبالتالي فهو يثري النماذج التي تعتمد على الاهداف (التقويم الداخلي)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83664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332656"/>
            <a:ext cx="80283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نموذج التقويم غير المقيد بالأهداف ( </a:t>
            </a:r>
            <a:r>
              <a:rPr lang="ar-SA" sz="2400" dirty="0" err="1">
                <a:solidFill>
                  <a:srgbClr val="FF0000"/>
                </a:solidFill>
              </a:rPr>
              <a:t>سكريفن</a:t>
            </a:r>
            <a:r>
              <a:rPr lang="ar-SA" sz="2400" dirty="0">
                <a:solidFill>
                  <a:srgbClr val="FF0000"/>
                </a:solidFill>
              </a:rPr>
              <a:t> )  </a:t>
            </a:r>
            <a:r>
              <a:rPr lang="en-US" sz="2400" dirty="0" err="1">
                <a:solidFill>
                  <a:srgbClr val="FF0000"/>
                </a:solidFill>
              </a:rPr>
              <a:t>Goal_free</a:t>
            </a:r>
            <a:r>
              <a:rPr lang="en-US" sz="2400" dirty="0">
                <a:solidFill>
                  <a:srgbClr val="FF0000"/>
                </a:solidFill>
              </a:rPr>
              <a:t> Evaluation </a:t>
            </a:r>
            <a:r>
              <a:rPr lang="en-US" sz="2400" dirty="0" err="1">
                <a:solidFill>
                  <a:srgbClr val="FF0000"/>
                </a:solidFill>
              </a:rPr>
              <a:t>Scriven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r>
              <a:rPr lang="ar-SA" sz="2400" u="sng" dirty="0">
                <a:solidFill>
                  <a:srgbClr val="00B050"/>
                </a:solidFill>
              </a:rPr>
              <a:t>نقد </a:t>
            </a:r>
            <a:r>
              <a:rPr lang="ar-SA" sz="2400" u="sng" dirty="0" err="1">
                <a:solidFill>
                  <a:srgbClr val="00B050"/>
                </a:solidFill>
              </a:rPr>
              <a:t>سكريفن</a:t>
            </a:r>
            <a:r>
              <a:rPr lang="ar-SA" sz="2400" u="sng" dirty="0">
                <a:solidFill>
                  <a:srgbClr val="00B050"/>
                </a:solidFill>
              </a:rPr>
              <a:t> </a:t>
            </a:r>
            <a:r>
              <a:rPr lang="ar-SA" sz="2400" dirty="0"/>
              <a:t>النماذج التقويمية التي تستند على  الأهداف وأكد على ضرورة التركيز على النواتج غير المتوقعة أثناء تنفيذ البرنامج </a:t>
            </a:r>
          </a:p>
          <a:p>
            <a:r>
              <a:rPr lang="ar-SA" sz="2400" dirty="0"/>
              <a:t>التقويم عند </a:t>
            </a:r>
            <a:r>
              <a:rPr lang="ar-SA" sz="2400" dirty="0" err="1"/>
              <a:t>سكريفن</a:t>
            </a:r>
            <a:r>
              <a:rPr lang="ar-SA" sz="2400" dirty="0"/>
              <a:t> يركز على العمليات ويلعب دورا مهما في قرارات تحسين البرنامج. </a:t>
            </a:r>
          </a:p>
          <a:p>
            <a:r>
              <a:rPr lang="ar-SA" sz="2400" dirty="0"/>
              <a:t>ليس من المهم تقويم أهداف البرنامج بل الانتباه إلى نوعية الأهداف والحكم على جدارتها .</a:t>
            </a:r>
          </a:p>
          <a:p>
            <a:r>
              <a:rPr lang="ar-SA" sz="2400" u="sng" dirty="0">
                <a:solidFill>
                  <a:srgbClr val="00B050"/>
                </a:solidFill>
              </a:rPr>
              <a:t>يمتاز نموذج </a:t>
            </a:r>
            <a:r>
              <a:rPr lang="en-US" sz="2400" u="sng" dirty="0" err="1">
                <a:solidFill>
                  <a:srgbClr val="00B050"/>
                </a:solidFill>
              </a:rPr>
              <a:t>Scriven</a:t>
            </a:r>
            <a:r>
              <a:rPr lang="en-US" sz="2400" u="sng" dirty="0">
                <a:solidFill>
                  <a:srgbClr val="00B050"/>
                </a:solidFill>
              </a:rPr>
              <a:t> </a:t>
            </a:r>
            <a:r>
              <a:rPr lang="ar-SA" sz="2400" u="sng" dirty="0">
                <a:solidFill>
                  <a:srgbClr val="00B050"/>
                </a:solidFill>
              </a:rPr>
              <a:t>بأنه  :</a:t>
            </a:r>
          </a:p>
          <a:p>
            <a:r>
              <a:rPr lang="ar-SA" sz="2400" dirty="0"/>
              <a:t>1- وجه لخدمة المستهلك أو المنتفع من البرنامج التعليمي </a:t>
            </a:r>
          </a:p>
          <a:p>
            <a:r>
              <a:rPr lang="ar-SA" sz="2400" dirty="0"/>
              <a:t>2- وضح نوعين من التقويم </a:t>
            </a:r>
          </a:p>
          <a:p>
            <a:r>
              <a:rPr lang="ar-SA" sz="2400" u="sng" dirty="0">
                <a:solidFill>
                  <a:srgbClr val="00B050"/>
                </a:solidFill>
              </a:rPr>
              <a:t>ا</a:t>
            </a:r>
            <a:r>
              <a:rPr lang="ar-SA" sz="2400" i="1" u="sng" dirty="0">
                <a:solidFill>
                  <a:srgbClr val="00B050"/>
                </a:solidFill>
              </a:rPr>
              <a:t>لتقويم البنائي </a:t>
            </a:r>
            <a:r>
              <a:rPr lang="ar-SA" sz="2400" i="1" dirty="0"/>
              <a:t>:</a:t>
            </a:r>
            <a:r>
              <a:rPr lang="ar-SA" sz="2400" dirty="0"/>
              <a:t>و هو يعنى بالتحسين والتطوير لبرنامج قائم وتوفير المعلومات اللازمة لذلك.</a:t>
            </a:r>
          </a:p>
          <a:p>
            <a:r>
              <a:rPr lang="ar-SA" sz="2400" i="1" u="sng" dirty="0">
                <a:solidFill>
                  <a:srgbClr val="00B050"/>
                </a:solidFill>
              </a:rPr>
              <a:t>التقويم النهائي : </a:t>
            </a:r>
            <a:r>
              <a:rPr lang="ar-SA" sz="2400" dirty="0"/>
              <a:t>و هو يعنى بالتعرف على النتائج النهائية لبرنامج مكتمل حيث تجمع المعلومات التي من شأنها أن تساعد في الاستمرار في البرنامج أو تعديله أو إيقافه. </a:t>
            </a:r>
          </a:p>
          <a:p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264743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405916"/>
            <a:ext cx="7308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خطوات تقويم البرامج التربوية عند </a:t>
            </a:r>
            <a:r>
              <a:rPr lang="ar-SA" sz="2400" dirty="0" err="1">
                <a:solidFill>
                  <a:srgbClr val="FF0000"/>
                </a:solidFill>
              </a:rPr>
              <a:t>سكريفن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dirty="0" smtClean="0"/>
              <a:t>1.</a:t>
            </a:r>
            <a:r>
              <a:rPr lang="ar-SA" sz="2400" dirty="0" smtClean="0"/>
              <a:t>التعريف </a:t>
            </a:r>
            <a:r>
              <a:rPr lang="ar-SA" sz="2400" dirty="0"/>
              <a:t>بطبيعة البرنامج المراد تقويمه (عناصر البرنامج </a:t>
            </a:r>
            <a:r>
              <a:rPr lang="ar-SA" sz="2400" dirty="0" smtClean="0"/>
              <a:t>)</a:t>
            </a:r>
          </a:p>
          <a:p>
            <a:endParaRPr lang="ar-SA" sz="2400" dirty="0"/>
          </a:p>
          <a:p>
            <a:r>
              <a:rPr lang="ar-SA" sz="2400" dirty="0" smtClean="0"/>
              <a:t>2.توضيح </a:t>
            </a:r>
            <a:r>
              <a:rPr lang="ar-SA" sz="2400" dirty="0"/>
              <a:t>طبيعة الاستنتاجات المراد التوصل إليها  من </a:t>
            </a:r>
            <a:r>
              <a:rPr lang="ar-SA" sz="2400" dirty="0" smtClean="0"/>
              <a:t>البرنامج</a:t>
            </a:r>
          </a:p>
          <a:p>
            <a:endParaRPr lang="ar-SA" sz="2400" dirty="0"/>
          </a:p>
          <a:p>
            <a:r>
              <a:rPr lang="ar-SA" sz="2400" dirty="0" smtClean="0"/>
              <a:t>3.تقييم </a:t>
            </a:r>
            <a:r>
              <a:rPr lang="ar-SA" sz="2400" dirty="0"/>
              <a:t>الادلة المتعلقة بالعلاقات بين المتغيرات المستقلة والتابعة في </a:t>
            </a:r>
            <a:r>
              <a:rPr lang="ar-SA" sz="2400" dirty="0" smtClean="0"/>
              <a:t>البرنامج</a:t>
            </a:r>
          </a:p>
          <a:p>
            <a:endParaRPr lang="ar-SA" sz="2400" dirty="0"/>
          </a:p>
          <a:p>
            <a:r>
              <a:rPr lang="ar-SA" sz="2400" dirty="0" smtClean="0"/>
              <a:t>4.تحديد </a:t>
            </a:r>
            <a:r>
              <a:rPr lang="ar-SA" sz="2400" dirty="0"/>
              <a:t>معايير الحكم على جودة </a:t>
            </a:r>
            <a:r>
              <a:rPr lang="ar-SA" sz="2400" dirty="0" smtClean="0"/>
              <a:t>البرنامج</a:t>
            </a:r>
          </a:p>
          <a:p>
            <a:endParaRPr lang="ar-SA" sz="2400" dirty="0"/>
          </a:p>
          <a:p>
            <a:r>
              <a:rPr lang="ar-SA" sz="2400" dirty="0" smtClean="0"/>
              <a:t>5.تحديد </a:t>
            </a:r>
            <a:r>
              <a:rPr lang="ar-SA" sz="2400" dirty="0"/>
              <a:t>مكونات </a:t>
            </a:r>
            <a:r>
              <a:rPr lang="ar-SA" sz="2400" dirty="0" smtClean="0"/>
              <a:t>البرنامج</a:t>
            </a:r>
          </a:p>
          <a:p>
            <a:endParaRPr lang="ar-SA" sz="2400" dirty="0"/>
          </a:p>
          <a:p>
            <a:r>
              <a:rPr lang="ar-SA" sz="2400" dirty="0" smtClean="0"/>
              <a:t>6.تقييم </a:t>
            </a:r>
            <a:r>
              <a:rPr lang="ar-SA" sz="2400" dirty="0"/>
              <a:t>مكونات </a:t>
            </a:r>
            <a:r>
              <a:rPr lang="ar-SA" sz="2400" dirty="0" smtClean="0"/>
              <a:t>البرنامج</a:t>
            </a:r>
          </a:p>
          <a:p>
            <a:endParaRPr lang="ar-SA" sz="2400" dirty="0"/>
          </a:p>
          <a:p>
            <a:r>
              <a:rPr lang="ar-SA" sz="2400" dirty="0" smtClean="0"/>
              <a:t>7.صياغة </a:t>
            </a:r>
            <a:r>
              <a:rPr lang="ar-SA" sz="2400" dirty="0"/>
              <a:t>استنتاجات تتعلق بجودة البرنامج ( الحكم على البرنامج )</a:t>
            </a:r>
          </a:p>
        </p:txBody>
      </p:sp>
    </p:spTree>
    <p:extLst>
      <p:ext uri="{BB962C8B-B14F-4D97-AF65-F5344CB8AC3E}">
        <p14:creationId xmlns:p14="http://schemas.microsoft.com/office/powerpoint/2010/main" val="3780434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19672" y="1268760"/>
            <a:ext cx="6372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جـ /تصنيف يركز على تيسير القرارات ( نموذج </a:t>
            </a:r>
            <a:r>
              <a:rPr lang="ar-SA" sz="2400" dirty="0" err="1">
                <a:solidFill>
                  <a:srgbClr val="FF0000"/>
                </a:solidFill>
              </a:rPr>
              <a:t>ستفلبيم</a:t>
            </a:r>
            <a:r>
              <a:rPr lang="ar-SA" sz="2400" dirty="0">
                <a:solidFill>
                  <a:srgbClr val="FF0000"/>
                </a:solidFill>
              </a:rPr>
              <a:t> - </a:t>
            </a:r>
            <a:r>
              <a:rPr lang="en-US" sz="2400" dirty="0" err="1">
                <a:solidFill>
                  <a:srgbClr val="FF0000"/>
                </a:solidFill>
              </a:rPr>
              <a:t>Stuffelbeam</a:t>
            </a:r>
            <a:r>
              <a:rPr lang="en-US" sz="2400" dirty="0">
                <a:solidFill>
                  <a:srgbClr val="FF0000"/>
                </a:solidFill>
              </a:rPr>
              <a:t> Model CIPP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ar-SA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ar-SA" sz="2400" dirty="0"/>
              <a:t>وهي من الجيل الثالث من نماذج التقويم التي ركزت على عمليات صنع القرار التي ينبغي أن تظهر في كافة مستويات تطبيق البرنامج.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/>
              <a:t>وهي امتداد للمجموعة الثانية التي تهتم بمدى تحقق الأهداف غير أنها تضيف أهمية تقديم العون لصناع القرار وتيسير مهامهم. </a:t>
            </a:r>
          </a:p>
          <a:p>
            <a:r>
              <a:rPr lang="ar-SA" sz="2400" dirty="0"/>
              <a:t>ومن هذه النماذج نموذج </a:t>
            </a:r>
            <a:r>
              <a:rPr lang="ar-SA" sz="2400" dirty="0" err="1"/>
              <a:t>ستفلبيم</a:t>
            </a:r>
            <a:r>
              <a:rPr lang="ar-SA" sz="2400" dirty="0"/>
              <a:t> 1969 نموذج القرارات المتعددة ونموذج ألكين </a:t>
            </a:r>
            <a:r>
              <a:rPr lang="en-US" sz="2400" dirty="0" err="1"/>
              <a:t>Alkin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8993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79712" y="980728"/>
            <a:ext cx="65882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نموذج </a:t>
            </a:r>
            <a:r>
              <a:rPr lang="ar-SA" sz="2400" dirty="0" err="1">
                <a:solidFill>
                  <a:srgbClr val="FF0000"/>
                </a:solidFill>
              </a:rPr>
              <a:t>ستفلبيم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CIPP </a:t>
            </a:r>
            <a:endParaRPr lang="ar-SA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dirty="0" smtClean="0"/>
              <a:t>•</a:t>
            </a:r>
            <a:r>
              <a:rPr lang="ar-SA" sz="2400" dirty="0" smtClean="0"/>
              <a:t>عرف </a:t>
            </a:r>
            <a:r>
              <a:rPr lang="ar-SA" sz="2400" dirty="0" err="1"/>
              <a:t>ستفلبيم</a:t>
            </a:r>
            <a:r>
              <a:rPr lang="ar-SA" sz="2400" dirty="0"/>
              <a:t> التقويم على أنه العملية التي نحدد بها المعلومات الوصفية والتحكيمية ونجمعها ونوفرها من اجل الحكم )من حيث الأهداف والتصميم والتنفيذ والأثر ( على قيمة الموضوع وجدارته من أجل توجيه القرار، وزيادة فهمنا للظاهرة المدروسة 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•عملية </a:t>
            </a:r>
            <a:r>
              <a:rPr lang="ar-SA" sz="2400" dirty="0"/>
              <a:t>رسم الخطوط العريضة والحصول على معلومات مفيدة تقدم للأطراف المعنية للاسترشاد بها  في إصدار أحكام تتعلق ببدائل القرارات.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•وضح </a:t>
            </a:r>
            <a:r>
              <a:rPr lang="ar-SA" sz="2400" dirty="0" err="1"/>
              <a:t>ستفلبيم</a:t>
            </a:r>
            <a:r>
              <a:rPr lang="ar-SA" sz="2400" dirty="0"/>
              <a:t> أن التقويم الذي ييسر صنع القرارات يكون هدفه بنائيا ويوجه القرارات نحو تحسين مكونات البرنامج.</a:t>
            </a:r>
          </a:p>
        </p:txBody>
      </p:sp>
    </p:spTree>
    <p:extLst>
      <p:ext uri="{BB962C8B-B14F-4D97-AF65-F5344CB8AC3E}">
        <p14:creationId xmlns:p14="http://schemas.microsoft.com/office/powerpoint/2010/main" val="4828850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43608" y="908720"/>
            <a:ext cx="7308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التصنيف الذي يركز على تيسير القرارات يقوم هذا النموذج على فرضين: </a:t>
            </a:r>
            <a:endParaRPr lang="ar-SA" sz="2400" dirty="0" smtClean="0">
              <a:solidFill>
                <a:srgbClr val="FF0000"/>
              </a:solidFill>
            </a:endParaRP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sz="2400" dirty="0" smtClean="0">
                <a:solidFill>
                  <a:srgbClr val="00B050"/>
                </a:solidFill>
              </a:rPr>
              <a:t>اولا: </a:t>
            </a:r>
            <a:r>
              <a:rPr lang="ar-SA" sz="2400" dirty="0" smtClean="0"/>
              <a:t>هو </a:t>
            </a:r>
            <a:r>
              <a:rPr lang="ar-SA" sz="2400" dirty="0"/>
              <a:t>أن التقويم يلعب دورا أساسياً في  التغيير والتخطيط له</a:t>
            </a:r>
            <a:r>
              <a:rPr lang="ar-SA" sz="2400" dirty="0" smtClean="0"/>
              <a:t>,</a:t>
            </a:r>
          </a:p>
          <a:p>
            <a:endParaRPr lang="ar-SA" sz="2400" dirty="0"/>
          </a:p>
          <a:p>
            <a:r>
              <a:rPr lang="ar-SA" sz="2400" dirty="0">
                <a:solidFill>
                  <a:srgbClr val="00B050"/>
                </a:solidFill>
              </a:rPr>
              <a:t> وثانياً, </a:t>
            </a:r>
            <a:r>
              <a:rPr lang="ar-SA" sz="2400" dirty="0"/>
              <a:t>أن التقويم جزء رئيس من البرنامج. </a:t>
            </a:r>
            <a:endParaRPr lang="ar-SA" sz="2400" dirty="0" smtClean="0"/>
          </a:p>
          <a:p>
            <a:endParaRPr lang="ar-SA" sz="2400" dirty="0" smtClean="0"/>
          </a:p>
          <a:p>
            <a:endParaRPr lang="ar-SA" sz="2400" dirty="0"/>
          </a:p>
          <a:p>
            <a:r>
              <a:rPr lang="ar-SA" sz="2400" dirty="0"/>
              <a:t>ويهدف النموذج إلى تزويد خدمات تقويم مستمر للمديرين وصناع القرار, للمساعدة في وضع البدائل, وهو يسعى للتحسين . والسبب الرئيس لتطبيق نموذج القرارات المتعددة هو تزويد صانعي القرار بالمعلومات المهمة, وللتمكين من تحقيق المساءلة </a:t>
            </a:r>
            <a:r>
              <a:rPr lang="en-US" sz="2400" dirty="0"/>
              <a:t>accountability, </a:t>
            </a:r>
            <a:r>
              <a:rPr lang="ar-SA" sz="2400" dirty="0"/>
              <a:t>وبشكل كامل, وكذلك فهم استراتيجيات البرنامج ومكوناته. وتكمن أهمية هذا النموذج في أنه يوفر النظرة الكلية للبرنامج ويمكن من فحصه العميق. </a:t>
            </a:r>
          </a:p>
        </p:txBody>
      </p:sp>
    </p:spTree>
    <p:extLst>
      <p:ext uri="{BB962C8B-B14F-4D97-AF65-F5344CB8AC3E}">
        <p14:creationId xmlns:p14="http://schemas.microsoft.com/office/powerpoint/2010/main" val="21014648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519063"/>
            <a:ext cx="8448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5400" dirty="0">
                <a:solidFill>
                  <a:srgbClr val="FF0000"/>
                </a:solidFill>
              </a:rPr>
              <a:t>نموذج القرارات المتعددة (( </a:t>
            </a:r>
            <a:r>
              <a:rPr lang="ar-SA" sz="5400" dirty="0" err="1">
                <a:solidFill>
                  <a:srgbClr val="FF0000"/>
                </a:solidFill>
              </a:rPr>
              <a:t>ستفلبيم</a:t>
            </a:r>
            <a:r>
              <a:rPr lang="ar-SA" sz="5400" dirty="0">
                <a:solidFill>
                  <a:srgbClr val="FF0000"/>
                </a:solidFill>
              </a:rPr>
              <a:t> ))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6859191" cy="317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2089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31640" y="1260049"/>
            <a:ext cx="651621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تقويم سياق محتوى البرنامج </a:t>
            </a:r>
            <a:r>
              <a:rPr lang="en-US" sz="2400" dirty="0">
                <a:solidFill>
                  <a:srgbClr val="FF0000"/>
                </a:solidFill>
              </a:rPr>
              <a:t>Context Evaluation </a:t>
            </a:r>
            <a:endParaRPr lang="ar-SA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ar-SA" sz="2400" dirty="0"/>
              <a:t>ويساعد على </a:t>
            </a:r>
            <a:r>
              <a:rPr lang="ar-SA" sz="2400" dirty="0" err="1"/>
              <a:t>إختيار</a:t>
            </a:r>
            <a:r>
              <a:rPr lang="ar-SA" sz="2400" dirty="0"/>
              <a:t> الأهداف المناسبة وعلى ترتيب الأولويات . والتعرف على مكونات بيئة البرنامج التعليمي وتحديد فئات المستخدمين وتقدير احتياجاتهم ( التعرف على الامكانات المتاحة للرد على متطلبات </a:t>
            </a:r>
            <a:r>
              <a:rPr lang="ar-SA" sz="2400" dirty="0" err="1"/>
              <a:t>وإحتياجات</a:t>
            </a:r>
            <a:r>
              <a:rPr lang="ar-SA" sz="2400" dirty="0"/>
              <a:t> البرنامج ) . تشخيص المشكلات المتعلقة بالاحتياجات والتعرف على إيجابيات وسلبيات البرنامج لتزويد القائمين عليه والعاملين فيه بالاتجاه المناسب للتطوير </a:t>
            </a:r>
            <a:r>
              <a:rPr lang="ar-SA" dirty="0"/>
              <a:t>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4732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07704" y="1340768"/>
            <a:ext cx="59401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تقويم السياق </a:t>
            </a:r>
            <a:r>
              <a:rPr lang="ar-SA" sz="2400" dirty="0" smtClean="0">
                <a:solidFill>
                  <a:srgbClr val="FF0000"/>
                </a:solidFill>
              </a:rPr>
              <a:t>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sz="2400" dirty="0" smtClean="0"/>
              <a:t>س: هل </a:t>
            </a:r>
            <a:r>
              <a:rPr lang="ar-SA" sz="2400" dirty="0"/>
              <a:t>ينبغي تقديم مثل هذا البرنامج ؟</a:t>
            </a:r>
          </a:p>
          <a:p>
            <a:r>
              <a:rPr lang="ar-SA" sz="2400" dirty="0" smtClean="0"/>
              <a:t>س: من </a:t>
            </a:r>
            <a:r>
              <a:rPr lang="ar-SA" sz="2400" dirty="0"/>
              <a:t>الفئات التي ستستفيد من البرنامج ؟</a:t>
            </a:r>
          </a:p>
          <a:p>
            <a:r>
              <a:rPr lang="ar-SA" sz="2400" dirty="0" smtClean="0"/>
              <a:t>س: هل </a:t>
            </a:r>
            <a:r>
              <a:rPr lang="ar-SA" sz="2400" dirty="0"/>
              <a:t>المجتمع المحلي بحاجة لهذا البرنامج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الأهداف الممكنة التي يسعى البرنامج لتحقيقها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المشكلات التي يعاني منها أفراد العينة </a:t>
            </a:r>
            <a:r>
              <a:rPr lang="ar-SA" sz="2400" dirty="0" smtClean="0"/>
              <a:t>؟</a:t>
            </a:r>
          </a:p>
          <a:p>
            <a:endParaRPr lang="ar-SA" sz="2400" dirty="0"/>
          </a:p>
          <a:p>
            <a:r>
              <a:rPr lang="ar-SA" sz="2400" dirty="0">
                <a:solidFill>
                  <a:srgbClr val="FF0000"/>
                </a:solidFill>
              </a:rPr>
              <a:t>الطرق المستخدمة في تقويم السياق </a:t>
            </a:r>
            <a:r>
              <a:rPr lang="ar-SA" sz="2400" dirty="0" smtClean="0">
                <a:solidFill>
                  <a:srgbClr val="FF0000"/>
                </a:solidFill>
              </a:rPr>
              <a:t>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dirty="0" smtClean="0"/>
              <a:t>-</a:t>
            </a:r>
            <a:r>
              <a:rPr lang="ar-SA" sz="2400" dirty="0" smtClean="0"/>
              <a:t>المقابلات  </a:t>
            </a:r>
            <a:r>
              <a:rPr lang="ar-SA" sz="2400" dirty="0"/>
              <a:t>- </a:t>
            </a:r>
            <a:r>
              <a:rPr lang="ar-SA" sz="2400" dirty="0" err="1"/>
              <a:t>المسوحات</a:t>
            </a:r>
            <a:r>
              <a:rPr lang="ar-SA" sz="2400" dirty="0"/>
              <a:t> . - السجلات . - الاختبارات التشخيصية . - الزيارات الميدانية </a:t>
            </a:r>
            <a:r>
              <a:rPr lang="ar-S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178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يتطلب تقويم البرامج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إطار مرجعى يسترشد به في تصميم خطة الدراسه التقويمية وتنفيذها.</a:t>
            </a:r>
          </a:p>
          <a:p>
            <a:endParaRPr lang="ar-EG" dirty="0"/>
          </a:p>
          <a:p>
            <a:r>
              <a:rPr lang="ar-EG" dirty="0" smtClean="0"/>
              <a:t>ويتمثل هذا في توافر استراتيجيات أو نماذج  للتقويم تكون بمثابة هذا الإطار.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75656" y="908720"/>
            <a:ext cx="73083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تقويم مدخلات البرنامج </a:t>
            </a:r>
            <a:r>
              <a:rPr lang="en-US" sz="2400" dirty="0">
                <a:solidFill>
                  <a:srgbClr val="FF0000"/>
                </a:solidFill>
              </a:rPr>
              <a:t>Input Evaluation 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ar-SA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ar-SA" sz="2400" dirty="0"/>
              <a:t>ويساعـد على </a:t>
            </a:r>
            <a:r>
              <a:rPr lang="ar-SA" sz="2400" dirty="0" err="1"/>
              <a:t>إختيار</a:t>
            </a:r>
            <a:r>
              <a:rPr lang="ar-SA" sz="2400" dirty="0"/>
              <a:t> الاستراتيجية المناسبة لتحقيق أهداف البرنامج ، وتحديد المتطلبات الضرورية اللازمة لكل بديل . ويشمل استعراض البدائل الاستراتيجية للبرنامج ، وإجراءات تصاميم تنفيذ الاستراتيجية ، والميزانية ، والجداول الدراسية ، والبرامج الزمنية . كما يصف البرنامج الطريقة التي تساعد على إجراء التغيرات الضرورية </a:t>
            </a:r>
            <a:r>
              <a:rPr lang="ar-SA" dirty="0"/>
              <a:t>. </a:t>
            </a:r>
            <a:endParaRPr lang="ar-SA" dirty="0" smtClean="0"/>
          </a:p>
          <a:p>
            <a:endParaRPr lang="ar-SA" dirty="0"/>
          </a:p>
          <a:p>
            <a:r>
              <a:rPr lang="ar-SA" sz="2400" dirty="0">
                <a:solidFill>
                  <a:srgbClr val="FF0000"/>
                </a:solidFill>
              </a:rPr>
              <a:t>تقويم المدخلات </a:t>
            </a:r>
          </a:p>
          <a:p>
            <a:r>
              <a:rPr lang="ar-SA" sz="2400" dirty="0" smtClean="0"/>
              <a:t>س: هل </a:t>
            </a:r>
            <a:r>
              <a:rPr lang="ar-SA" sz="2400" dirty="0"/>
              <a:t>استراتيجية معينة تناسب عدد من الأهداف المحددة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الاستراتيجيات المعمول بها حالياً والتي يمكن توظيفها في تحقيق أهداف البرنامج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الإجراءات والجداول الزمنية المطلوبة لتنفيذ استراتيجية مـعينة  ؟ </a:t>
            </a:r>
          </a:p>
        </p:txBody>
      </p:sp>
    </p:spTree>
    <p:extLst>
      <p:ext uri="{BB962C8B-B14F-4D97-AF65-F5344CB8AC3E}">
        <p14:creationId xmlns:p14="http://schemas.microsoft.com/office/powerpoint/2010/main" val="37694235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764704"/>
            <a:ext cx="79208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تقويم عمليات تنفيذ البرنامج </a:t>
            </a:r>
            <a:r>
              <a:rPr lang="en-US" sz="2400" dirty="0">
                <a:solidFill>
                  <a:srgbClr val="FF0000"/>
                </a:solidFill>
              </a:rPr>
              <a:t>Process Evaluation :</a:t>
            </a:r>
          </a:p>
          <a:p>
            <a:r>
              <a:rPr lang="en-US" dirty="0"/>
              <a:t> </a:t>
            </a:r>
            <a:r>
              <a:rPr lang="ar-SA" sz="2400" dirty="0"/>
              <a:t>وهذا النوع من التقويم يساعد على تنفيذ البرنامج بشكل أكثر إتقاناً ، ويشمل التعرف على عيوب إجراءات تصاميم العمليات وتنفيذها ، والاستفادة من المعلومات عن البرنامج </a:t>
            </a:r>
            <a:r>
              <a:rPr lang="ar-SA" sz="2400" dirty="0" err="1"/>
              <a:t>لإتخاذ</a:t>
            </a:r>
            <a:r>
              <a:rPr lang="ar-SA" sz="2400" dirty="0"/>
              <a:t> القرارات قبل بدئه ، ورصد وتقويم الأحداث والأنشطة من النواحي الإجرائية ، والتعرف على نواقص الخطوات التنفيذية وتقدير مدى صلاحية تصميم البرنامج للواقع العملي في التنفيذ </a:t>
            </a:r>
            <a:r>
              <a:rPr lang="ar-SA" dirty="0" smtClean="0"/>
              <a:t>.</a:t>
            </a:r>
          </a:p>
          <a:p>
            <a:r>
              <a:rPr lang="ar-SA" dirty="0" smtClean="0"/>
              <a:t> </a:t>
            </a:r>
            <a:endParaRPr lang="ar-SA" dirty="0"/>
          </a:p>
          <a:p>
            <a:r>
              <a:rPr lang="ar-SA" sz="2400" dirty="0">
                <a:solidFill>
                  <a:srgbClr val="FF0000"/>
                </a:solidFill>
              </a:rPr>
              <a:t>تقويم العمليات </a:t>
            </a:r>
          </a:p>
          <a:p>
            <a:r>
              <a:rPr lang="ar-SA" sz="2400" dirty="0" smtClean="0"/>
              <a:t>س: هل </a:t>
            </a:r>
            <a:r>
              <a:rPr lang="ar-SA" sz="2400" dirty="0"/>
              <a:t>البرنامج يسير وفقاً للجدول الزمني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المشكلات والصعوبات التي ينبغي التغلب عليها أثناء تنفيذ البرنامج ؟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>
                <a:solidFill>
                  <a:srgbClr val="FF0000"/>
                </a:solidFill>
              </a:rPr>
              <a:t>تقويم العمليات يتطلب </a:t>
            </a:r>
            <a:r>
              <a:rPr lang="ar-SA" sz="2400" dirty="0" smtClean="0">
                <a:solidFill>
                  <a:srgbClr val="FF0000"/>
                </a:solidFill>
              </a:rPr>
              <a:t>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sz="2400" dirty="0" smtClean="0"/>
              <a:t>-القيام </a:t>
            </a:r>
            <a:r>
              <a:rPr lang="ar-SA" sz="2400" dirty="0"/>
              <a:t>بزيارات ميدانية.  - المشاركة في الاجتماعات.  - إعداد التقارير اللازمة  - ومراجعة الوثائق. </a:t>
            </a:r>
          </a:p>
        </p:txBody>
      </p:sp>
    </p:spTree>
    <p:extLst>
      <p:ext uri="{BB962C8B-B14F-4D97-AF65-F5344CB8AC3E}">
        <p14:creationId xmlns:p14="http://schemas.microsoft.com/office/powerpoint/2010/main" val="13296774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1196752"/>
            <a:ext cx="66602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تقويم مخرجات أو نواتج البرنامج </a:t>
            </a:r>
            <a:r>
              <a:rPr lang="en-US" sz="2400" dirty="0">
                <a:solidFill>
                  <a:srgbClr val="FF0000"/>
                </a:solidFill>
              </a:rPr>
              <a:t>Product Evaluation : </a:t>
            </a:r>
          </a:p>
          <a:p>
            <a:r>
              <a:rPr lang="ar-SA" sz="2400" dirty="0"/>
              <a:t>ويساعد على </a:t>
            </a:r>
            <a:r>
              <a:rPr lang="ar-SA" sz="2400" dirty="0" err="1"/>
              <a:t>إتخاذ</a:t>
            </a:r>
            <a:r>
              <a:rPr lang="ar-SA" sz="2400" dirty="0"/>
              <a:t> </a:t>
            </a:r>
            <a:r>
              <a:rPr lang="ar-SA" sz="2400" dirty="0" err="1"/>
              <a:t>القرارت</a:t>
            </a:r>
            <a:r>
              <a:rPr lang="ar-SA" sz="2400" dirty="0"/>
              <a:t> بشأن إنهاء أو استمرار أو تحسين أو تعديل البرنامج التعليمي ويشتمل تقويم الناتج وقياس مدى تحقيقه لأهداف البرنامج ، والتعرف على إيجابيات وسلبيات وقياس وتفسير ما تم تحقيقه والحكم على إنتاجه ؟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>
                <a:solidFill>
                  <a:srgbClr val="FF0000"/>
                </a:solidFill>
              </a:rPr>
              <a:t>تقويم النواتج  :</a:t>
            </a:r>
          </a:p>
          <a:p>
            <a:r>
              <a:rPr lang="ar-SA" sz="2400" dirty="0" smtClean="0"/>
              <a:t>س: هل </a:t>
            </a:r>
            <a:r>
              <a:rPr lang="ar-SA" sz="2400" dirty="0"/>
              <a:t>تحققت أهداف البرنامج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مدى تحقيق البرنامج للاحتياجات المختلفة للطلبة ؟</a:t>
            </a:r>
          </a:p>
          <a:p>
            <a:r>
              <a:rPr lang="ar-SA" sz="2400" dirty="0" smtClean="0"/>
              <a:t>س: ما </a:t>
            </a:r>
            <a:r>
              <a:rPr lang="ar-SA" sz="2400" dirty="0"/>
              <a:t>الإسهام بعيد المدى لما حققه البرنامج في أداء المؤسسة التربوية لمهامها ؟ </a:t>
            </a:r>
          </a:p>
        </p:txBody>
      </p:sp>
    </p:spTree>
    <p:extLst>
      <p:ext uri="{BB962C8B-B14F-4D97-AF65-F5344CB8AC3E}">
        <p14:creationId xmlns:p14="http://schemas.microsoft.com/office/powerpoint/2010/main" val="1512040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355976" y="695018"/>
            <a:ext cx="374814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ar-SA" sz="5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القرارات المتعددة 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060848"/>
            <a:ext cx="7103464" cy="310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9518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889844"/>
            <a:ext cx="85324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FF0000"/>
                </a:solidFill>
              </a:rPr>
              <a:t>صنف </a:t>
            </a:r>
            <a:r>
              <a:rPr lang="ar-SA" sz="2400" dirty="0" err="1">
                <a:solidFill>
                  <a:srgbClr val="FF0000"/>
                </a:solidFill>
              </a:rPr>
              <a:t>ستفلبيم</a:t>
            </a:r>
            <a:r>
              <a:rPr lang="ar-SA" sz="2400" dirty="0">
                <a:solidFill>
                  <a:srgbClr val="FF0000"/>
                </a:solidFill>
              </a:rPr>
              <a:t> القرارات إلى أربعة </a:t>
            </a:r>
            <a:r>
              <a:rPr lang="ar-SA" sz="2400" dirty="0" smtClean="0">
                <a:solidFill>
                  <a:srgbClr val="FF0000"/>
                </a:solidFill>
              </a:rPr>
              <a:t>:</a:t>
            </a:r>
          </a:p>
          <a:p>
            <a:endParaRPr lang="ar-SA" sz="2400" dirty="0">
              <a:solidFill>
                <a:srgbClr val="FF0000"/>
              </a:solidFill>
            </a:endParaRPr>
          </a:p>
          <a:p>
            <a:r>
              <a:rPr lang="ar-SA" dirty="0"/>
              <a:t>1- </a:t>
            </a:r>
            <a:r>
              <a:rPr lang="ar-SA" sz="2400" dirty="0">
                <a:solidFill>
                  <a:srgbClr val="00B050"/>
                </a:solidFill>
              </a:rPr>
              <a:t>قرارات التخطيط </a:t>
            </a:r>
          </a:p>
          <a:p>
            <a:r>
              <a:rPr lang="ar-SA" sz="2400" dirty="0"/>
              <a:t>تركز على التحسين المطلوب وذلك بتحديد الأهداف العامة والأهداف الإجرائية </a:t>
            </a:r>
            <a:r>
              <a:rPr lang="ar-SA" sz="2400" dirty="0" smtClean="0"/>
              <a:t>للبرنامج</a:t>
            </a:r>
          </a:p>
          <a:p>
            <a:r>
              <a:rPr lang="ar-SA" sz="2400" dirty="0" smtClean="0">
                <a:solidFill>
                  <a:srgbClr val="00B050"/>
                </a:solidFill>
              </a:rPr>
              <a:t>2- قرارات البرمجة</a:t>
            </a:r>
          </a:p>
          <a:p>
            <a:r>
              <a:rPr lang="ar-SA" sz="2400" dirty="0" smtClean="0"/>
              <a:t>تحدد </a:t>
            </a:r>
            <a:r>
              <a:rPr lang="ar-SA" sz="2400" dirty="0"/>
              <a:t>هنا الإجراءات والمشاركين والتسهيلات والموارد والجدولة الزمنية لتنفيذ البرنامج</a:t>
            </a:r>
          </a:p>
          <a:p>
            <a:r>
              <a:rPr lang="ar-SA" sz="2400" dirty="0">
                <a:solidFill>
                  <a:srgbClr val="00B050"/>
                </a:solidFill>
              </a:rPr>
              <a:t>3- قرارات التنفيذ</a:t>
            </a:r>
          </a:p>
          <a:p>
            <a:r>
              <a:rPr lang="ar-SA" sz="2400" dirty="0"/>
              <a:t>تشكل القرارات التي توجه أنشطة البرنامج</a:t>
            </a:r>
          </a:p>
          <a:p>
            <a:r>
              <a:rPr lang="ar-SA" sz="2400" dirty="0">
                <a:solidFill>
                  <a:srgbClr val="00B050"/>
                </a:solidFill>
              </a:rPr>
              <a:t>4- قرارات إعادة الدورة</a:t>
            </a:r>
          </a:p>
          <a:p>
            <a:r>
              <a:rPr lang="ar-SA" sz="2400" dirty="0"/>
              <a:t>القرارات المتعلقة بإنهاء البرنامج أو اعتماده أو إجراء تغييرات جوهرية عليه أو على بعض مكوناته </a:t>
            </a:r>
          </a:p>
          <a:p>
            <a:endParaRPr lang="ar-SA" sz="2400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965178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07704" y="764704"/>
            <a:ext cx="61718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الربط بين التقويم والقرارات التربوية </a:t>
            </a:r>
            <a:r>
              <a:rPr lang="ar-SA" dirty="0"/>
              <a:t>:</a:t>
            </a:r>
          </a:p>
        </p:txBody>
      </p:sp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1421706524"/>
              </p:ext>
            </p:extLst>
          </p:nvPr>
        </p:nvGraphicFramePr>
        <p:xfrm>
          <a:off x="1475656" y="2132856"/>
          <a:ext cx="5845671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9188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35696" y="1268760"/>
            <a:ext cx="6012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solidFill>
                  <a:srgbClr val="00B050"/>
                </a:solidFill>
              </a:rPr>
              <a:t>وضح </a:t>
            </a:r>
            <a:r>
              <a:rPr lang="ar-SA" sz="2400" dirty="0" err="1">
                <a:solidFill>
                  <a:srgbClr val="00B050"/>
                </a:solidFill>
              </a:rPr>
              <a:t>ستفلبيم</a:t>
            </a:r>
            <a:r>
              <a:rPr lang="ar-SA" sz="2400" dirty="0">
                <a:solidFill>
                  <a:srgbClr val="00B050"/>
                </a:solidFill>
              </a:rPr>
              <a:t> أن التقويم الذي ييسر صنع القرارات يكون هدفه بنائيا يوجه القرارات نحو تحسين مكونات البرنامج</a:t>
            </a:r>
            <a:r>
              <a:rPr lang="ar-SA" sz="2400" dirty="0" smtClean="0">
                <a:solidFill>
                  <a:srgbClr val="00B050"/>
                </a:solidFill>
              </a:rPr>
              <a:t>.</a:t>
            </a:r>
          </a:p>
          <a:p>
            <a:endParaRPr lang="ar-SA" sz="2400" dirty="0">
              <a:solidFill>
                <a:srgbClr val="00B050"/>
              </a:solidFill>
            </a:endParaRPr>
          </a:p>
          <a:p>
            <a:r>
              <a:rPr lang="ar-SA" sz="2400" dirty="0" smtClean="0"/>
              <a:t>•ميز </a:t>
            </a:r>
            <a:r>
              <a:rPr lang="ar-SA" sz="2400" dirty="0" err="1"/>
              <a:t>ستفلبيم</a:t>
            </a:r>
            <a:r>
              <a:rPr lang="ar-SA" sz="2400" dirty="0"/>
              <a:t> بين التقويم الذي ييسر القرارات ، والتقويم من أجل  المساءلة التربوية 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 smtClean="0"/>
              <a:t>•فالتقويم </a:t>
            </a:r>
            <a:r>
              <a:rPr lang="ar-SA" sz="2400" dirty="0"/>
              <a:t>الذي يكون هدفه بنائيا يوجه القرارات نحو تحسين مكونات البرنامج ، أما التقويم الذي يكون هدفه نهائي  ختامي فإنه يكون رجعيا ويستند إلى نتائجه في المسائلة التربوية </a:t>
            </a:r>
          </a:p>
        </p:txBody>
      </p:sp>
    </p:spTree>
    <p:extLst>
      <p:ext uri="{BB962C8B-B14F-4D97-AF65-F5344CB8AC3E}">
        <p14:creationId xmlns:p14="http://schemas.microsoft.com/office/powerpoint/2010/main" val="320698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عرفنا التقويم: مجموعة من العمليات والاجراءات المتتابعة والمتفاعلة فيما بينها وموجهه نحو تحقيق أهداف معينه.</a:t>
            </a:r>
          </a:p>
          <a:p>
            <a:endParaRPr lang="ar-EG" dirty="0"/>
          </a:p>
          <a:p>
            <a:endParaRPr lang="ar-EG" dirty="0"/>
          </a:p>
          <a:p>
            <a:r>
              <a:rPr lang="ar-EG" dirty="0" smtClean="0"/>
              <a:t>ما المقصود بكل من الاستراتيجيه ، والنموذج  للتقويم؟؟؟؟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استراتيجية التقويم: </a:t>
            </a:r>
            <a:r>
              <a:rPr lang="en-US" dirty="0" smtClean="0"/>
              <a:t>Evaluation Strategy            </a:t>
            </a:r>
          </a:p>
          <a:p>
            <a:endParaRPr lang="en-US" dirty="0"/>
          </a:p>
          <a:p>
            <a:r>
              <a:rPr lang="ar-EG" dirty="0" smtClean="0"/>
              <a:t>هي الطريقة التي تتبع عند البدء في دراسة تقويمية وتنفيذها،</a:t>
            </a:r>
          </a:p>
          <a:p>
            <a:endParaRPr lang="ar-EG" dirty="0"/>
          </a:p>
          <a:p>
            <a:pPr>
              <a:buNone/>
            </a:pPr>
            <a:r>
              <a:rPr lang="ar-EG" dirty="0" smtClean="0"/>
              <a:t>ويقصد بها الأسلوب أو الخطة التي يمكن أن تتبع للتوصل إلى قرارات مبنية على معلومات صادقه ومنسقة تتعلق بالشئ المراد تقويمه.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نماذج التقويم     </a:t>
            </a:r>
            <a:r>
              <a:rPr lang="en-US" dirty="0" smtClean="0"/>
              <a:t>Evaluation Model     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r>
              <a:rPr lang="ar-EG" dirty="0" smtClean="0"/>
              <a:t>هو تصور فكري أو نظري للخطوات والإجراءات اللازمة للتوصل إلى قرار معين بشأن الشئ المراد تقويمه.</a:t>
            </a:r>
          </a:p>
          <a:p>
            <a:endParaRPr lang="ar-EG" dirty="0"/>
          </a:p>
          <a:p>
            <a:r>
              <a:rPr lang="ar-EG" dirty="0" smtClean="0"/>
              <a:t>ويمثل عادة بأشكال تخطيطية انسيابية لتوضيح تتابع وتفاعل هذه الخطوات.</a:t>
            </a:r>
            <a:r>
              <a:rPr lang="en-US" dirty="0" smtClean="0"/>
              <a:t>   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هل يمكن استخدام أي استراتيجية أو نموذج في تقويم البرامج ،   ولماذا؟؟؟؟؟؟؟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بالطبع لا حيث يتم اختيار كل منهم في ضوء:</a:t>
            </a:r>
          </a:p>
          <a:p>
            <a:endParaRPr lang="ar-EG" dirty="0"/>
          </a:p>
          <a:p>
            <a:pPr>
              <a:buNone/>
            </a:pPr>
            <a:r>
              <a:rPr lang="ar-EG" dirty="0"/>
              <a:t>1</a:t>
            </a:r>
            <a:r>
              <a:rPr lang="ar-EG" dirty="0" smtClean="0"/>
              <a:t>- الغرض من التقويم.</a:t>
            </a:r>
          </a:p>
          <a:p>
            <a:endParaRPr lang="ar-EG" dirty="0"/>
          </a:p>
          <a:p>
            <a:pPr>
              <a:buNone/>
            </a:pPr>
            <a:r>
              <a:rPr lang="ar-EG" dirty="0" smtClean="0"/>
              <a:t>2- نوع القرار المطلوب التوصل إليه.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1099</TotalTime>
  <Words>2267</Words>
  <Application>Microsoft Office PowerPoint</Application>
  <PresentationFormat>عرض على الشاشة (3:4)‏</PresentationFormat>
  <Paragraphs>304</Paragraphs>
  <Slides>46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46</vt:i4>
      </vt:variant>
    </vt:vector>
  </HeadingPairs>
  <TitlesOfParts>
    <vt:vector size="47" baseType="lpstr">
      <vt:lpstr>Flow</vt:lpstr>
      <vt:lpstr>عرض تقديمي في PowerPoint</vt:lpstr>
      <vt:lpstr>عرض تقديمي في PowerPoint</vt:lpstr>
      <vt:lpstr>تعرفنا معا على:</vt:lpstr>
      <vt:lpstr>يتطلب تقويم البرامج 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     أولا:  الاستراتيجيات والنماذج التي تركز على الأهداف: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استرانيجيات ونماذج التقويم التربوي</dc:title>
  <dc:creator>ahmad</dc:creator>
  <cp:lastModifiedBy>DELL</cp:lastModifiedBy>
  <cp:revision>57</cp:revision>
  <dcterms:created xsi:type="dcterms:W3CDTF">2010-03-27T19:03:02Z</dcterms:created>
  <dcterms:modified xsi:type="dcterms:W3CDTF">2014-03-01T21:17:48Z</dcterms:modified>
</cp:coreProperties>
</file>