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2DD7662-E464-42DB-9C2C-46DD63D98060}"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743B2B-BB19-46F0-A38D-1D5B070218B5}"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2DD7662-E464-42DB-9C2C-46DD63D98060}"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743B2B-BB19-46F0-A38D-1D5B070218B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2DD7662-E464-42DB-9C2C-46DD63D98060}"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743B2B-BB19-46F0-A38D-1D5B070218B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2DD7662-E464-42DB-9C2C-46DD63D98060}"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743B2B-BB19-46F0-A38D-1D5B070218B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DD7662-E464-42DB-9C2C-46DD63D98060}"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743B2B-BB19-46F0-A38D-1D5B070218B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2DD7662-E464-42DB-9C2C-46DD63D98060}"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743B2B-BB19-46F0-A38D-1D5B070218B5}"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42DD7662-E464-42DB-9C2C-46DD63D98060}"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5743B2B-BB19-46F0-A38D-1D5B070218B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42DD7662-E464-42DB-9C2C-46DD63D98060}"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5743B2B-BB19-46F0-A38D-1D5B070218B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DD7662-E464-42DB-9C2C-46DD63D98060}"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5743B2B-BB19-46F0-A38D-1D5B070218B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DD7662-E464-42DB-9C2C-46DD63D98060}"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743B2B-BB19-46F0-A38D-1D5B070218B5}"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42DD7662-E464-42DB-9C2C-46DD63D98060}"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35743B2B-BB19-46F0-A38D-1D5B070218B5}"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5743B2B-BB19-46F0-A38D-1D5B070218B5}"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2DD7662-E464-42DB-9C2C-46DD63D98060}"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76672"/>
            <a:ext cx="7620000" cy="5924128"/>
          </a:xfrm>
        </p:spPr>
        <p:txBody>
          <a:bodyPr>
            <a:normAutofit fontScale="92500"/>
          </a:bodyPr>
          <a:lstStyle/>
          <a:p>
            <a:r>
              <a:rPr lang="ar-SA" dirty="0"/>
              <a:t>زيارة فريق عمادة الجودة وتطوير المهارات لأقسام الطالبات في كلية التربية بالزلفي</a:t>
            </a:r>
            <a:endParaRPr lang="en-US" dirty="0"/>
          </a:p>
          <a:p>
            <a:r>
              <a:rPr lang="ar-SA" b="1" dirty="0"/>
              <a:t>زيارة فريق عمادة الجودة وتطوير المهارات لأقسام الطالبات  في كلية التربية بالزلفي  يوم الخميس 1435/1/</a:t>
            </a:r>
            <a:r>
              <a:rPr lang="ar-SA" b="1" dirty="0" err="1"/>
              <a:t>4ه</a:t>
            </a:r>
            <a:r>
              <a:rPr lang="ar-SA" b="1" dirty="0"/>
              <a:t>ـ   وكان في استقبال الفريق وكلية الكلية للجودة والتطوير (بأقسام الطالبات) أ. اللولو بنت صالح العامر ، ومنسقة الجودة أ. نجلاء النفجان، حضر اللقاء وكيلة الكلية الشؤون التعليمية الأستاذة لولو الدويش ، ووكيلة الكلية لشؤون الطالبات أ. منى الفوزان، ومشرفات البرامج الأكاديمية.</a:t>
            </a:r>
            <a:endParaRPr lang="en-US" dirty="0"/>
          </a:p>
          <a:p>
            <a:r>
              <a:rPr lang="ar-SA" b="1" dirty="0"/>
              <a:t>بدأ الاجتماع بكلمة ترحيبية من سعادة وكيل الكلية للجودة والتطوير دكتور عبدالله بن عواد </a:t>
            </a:r>
            <a:r>
              <a:rPr lang="ar-SA" b="1" dirty="0" err="1"/>
              <a:t>الحربيعبر</a:t>
            </a:r>
            <a:r>
              <a:rPr lang="ar-SA" b="1" dirty="0"/>
              <a:t> الشبكة التليفزيونية أشار فيها إلى أهمية الزيارة كداعم رئيسي في تحسين جودة الأداء داخل الكلية بصفة عامة والبرامج الأكاديمية بصفة خاصة، ثم أوضح رئيس مركز الجودة د. عبدالحكيم رضوان مسيرة العمل داخل الكلية والبرامج الأكاديمية والمرتبط بأعمال الجودة والاعتماد الأكاديمي، ثم دعا الدكتور عبدالله الحربي الفريق الزائر إلى تفقد أعمال الجودة والاعتماد الاكاديمي بأقسام الطالبات  وتله مداخلة من رئيس مركز الجودة ردت عليها رئيسة الفريق الزائر الدكتورة آمال عبدالباقي بالترحيب وشكرت كل منهما وشكرت حسن الاستقبال وكرم الضيافة .</a:t>
            </a:r>
            <a:endParaRPr lang="en-US" dirty="0"/>
          </a:p>
          <a:p>
            <a:r>
              <a:rPr lang="ar-SA" b="1" dirty="0"/>
              <a:t>هدفت الزيارة إلى الاطلاع على الخطة السنوية لمركز الجودة، والوقوف على مدى تطبيق معايير الجودة والاعتماد الاكاديمي في برامج الكلية، والتعرف على مدى جاهزية البرامج للاعتماد ، والاطلاع على توثيق الأعمال.</a:t>
            </a:r>
            <a:endParaRPr lang="en-US" dirty="0"/>
          </a:p>
          <a:p>
            <a:pPr marL="0" indent="0">
              <a:buNone/>
            </a:pPr>
            <a:endParaRPr lang="ar-SA" dirty="0"/>
          </a:p>
        </p:txBody>
      </p:sp>
    </p:spTree>
    <p:extLst>
      <p:ext uri="{BB962C8B-B14F-4D97-AF65-F5344CB8AC3E}">
        <p14:creationId xmlns:p14="http://schemas.microsoft.com/office/powerpoint/2010/main" val="45841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png"/>
          <p:cNvPicPr/>
          <p:nvPr/>
        </p:nvPicPr>
        <p:blipFill rotWithShape="1">
          <a:blip r:embed="rId2">
            <a:extLst>
              <a:ext uri="{28A0092B-C50C-407E-A947-70E740481C1C}">
                <a14:useLocalDpi xmlns:a14="http://schemas.microsoft.com/office/drawing/2010/main" val="0"/>
              </a:ext>
            </a:extLst>
          </a:blip>
          <a:srcRect b="62428"/>
          <a:stretch/>
        </p:blipFill>
        <p:spPr bwMode="auto">
          <a:xfrm>
            <a:off x="1935480" y="2190750"/>
            <a:ext cx="5273040" cy="24765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077803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TotalTime>
  <Words>20</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2015-04-04T06:53:45Z</dcterms:created>
  <dcterms:modified xsi:type="dcterms:W3CDTF">2015-04-04T06:55:15Z</dcterms:modified>
</cp:coreProperties>
</file>