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FFF12E7-1D90-4FDD-A0C7-8168DB6E4D04}"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ABD295-AE96-4CD2-8FA8-BED9685285C6}"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FFF12E7-1D90-4FDD-A0C7-8168DB6E4D04}"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ABD295-AE96-4CD2-8FA8-BED9685285C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FFF12E7-1D90-4FDD-A0C7-8168DB6E4D04}"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ABD295-AE96-4CD2-8FA8-BED9685285C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FFF12E7-1D90-4FDD-A0C7-8168DB6E4D04}"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ABD295-AE96-4CD2-8FA8-BED9685285C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FFF12E7-1D90-4FDD-A0C7-8168DB6E4D04}"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ABD295-AE96-4CD2-8FA8-BED9685285C6}"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CFFF12E7-1D90-4FDD-A0C7-8168DB6E4D04}"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BABD295-AE96-4CD2-8FA8-BED9685285C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CFFF12E7-1D90-4FDD-A0C7-8168DB6E4D04}"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BABD295-AE96-4CD2-8FA8-BED9685285C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CFFF12E7-1D90-4FDD-A0C7-8168DB6E4D04}"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BABD295-AE96-4CD2-8FA8-BED9685285C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FF12E7-1D90-4FDD-A0C7-8168DB6E4D04}"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BABD295-AE96-4CD2-8FA8-BED9685285C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FFF12E7-1D90-4FDD-A0C7-8168DB6E4D04}"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BABD295-AE96-4CD2-8FA8-BED9685285C6}"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CFFF12E7-1D90-4FDD-A0C7-8168DB6E4D04}"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3BABD295-AE96-4CD2-8FA8-BED9685285C6}"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BABD295-AE96-4CD2-8FA8-BED9685285C6}"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FFF12E7-1D90-4FDD-A0C7-8168DB6E4D04}"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a:bodyPr>
          <a:lstStyle/>
          <a:p>
            <a:r>
              <a:rPr lang="ar-SA" b="1" dirty="0"/>
              <a:t>   وكيل الجامعة للشؤون التعليمية يتسلم التقرير السنوي لكلية التربية بالزلفي</a:t>
            </a:r>
            <a:endParaRPr lang="en-US" dirty="0"/>
          </a:p>
          <a:p>
            <a:r>
              <a:rPr lang="ar-SA" b="1" dirty="0"/>
              <a:t>تسلم سعادة وكيل الجامعة للشؤون التعليمية </a:t>
            </a:r>
            <a:r>
              <a:rPr lang="ar-SA" b="1" dirty="0" err="1"/>
              <a:t>أ.د.محمد</a:t>
            </a:r>
            <a:r>
              <a:rPr lang="ar-SA" b="1" dirty="0"/>
              <a:t> بن عثمان الركبان، في مكتبه  التقرير السنوي لكلية التربية بالزلفي من سعادة عميد </a:t>
            </a:r>
            <a:r>
              <a:rPr lang="ar-SA" b="1" dirty="0" err="1"/>
              <a:t>الكليةد.عبدالله</a:t>
            </a:r>
            <a:r>
              <a:rPr lang="ar-SA" b="1" dirty="0"/>
              <a:t> بن خليفة </a:t>
            </a:r>
            <a:r>
              <a:rPr lang="ar-SA" b="1" dirty="0" err="1"/>
              <a:t>السويكت</a:t>
            </a:r>
            <a:r>
              <a:rPr lang="ar-SA" b="1" dirty="0"/>
              <a:t>، وقد تضمن التقرير أبرز إنجازات الكلية، </a:t>
            </a:r>
            <a:r>
              <a:rPr lang="ar-SA" b="1" dirty="0" err="1"/>
              <a:t>ومناشطها</a:t>
            </a:r>
            <a:r>
              <a:rPr lang="ar-SA" b="1" dirty="0"/>
              <a:t>، وفعالياتها، والمراكز التي حققتها .</a:t>
            </a:r>
            <a:endParaRPr lang="en-US" dirty="0"/>
          </a:p>
          <a:p>
            <a:r>
              <a:rPr lang="ar-SA" b="1" dirty="0"/>
              <a:t>   وقد قدم سعادة وكيل الجامعة للشؤون التعليمية شكره لكافة منسوبي الكلية من وكلاء </a:t>
            </a:r>
            <a:r>
              <a:rPr lang="ar-SA" b="1" dirty="0" err="1"/>
              <a:t>ووكيلات</a:t>
            </a:r>
            <a:r>
              <a:rPr lang="ar-SA" b="1" dirty="0"/>
              <a:t>، ورؤساء ومشرفي ومشرفات أقسام وأعضاء هيئة تدريس على الجهود التي يبذلونها في سبيل الرقي بالكلية، وتطورها ونمائها، والتي كانت سبباً في النجاحات المتوالية التي حققتها الكلية منذ انضمامها إلى الجامعة.</a:t>
            </a:r>
            <a:endParaRPr lang="en-US" dirty="0"/>
          </a:p>
          <a:p>
            <a:r>
              <a:rPr lang="ar-SA" b="1" dirty="0"/>
              <a:t>   وفي نهاية اللقاء شكر عميد الكلية لسعادة وكيل الجامعة الدعم الذي تلقاه الكلية من قبل سعادته شخصياً، ووعد بمزيد من النجاحات بإذن الله بما يحقق طموحات قيادة هذه الجامعة وعلى رأسها معالي مدير الجامعة </a:t>
            </a:r>
            <a:r>
              <a:rPr lang="ar-SA" b="1" dirty="0" err="1"/>
              <a:t>د.خالد</a:t>
            </a:r>
            <a:r>
              <a:rPr lang="ar-SA" b="1" dirty="0"/>
              <a:t> بن سعد المقرن.</a:t>
            </a:r>
            <a:endParaRPr lang="en-US" dirty="0"/>
          </a:p>
          <a:p>
            <a:pPr marL="0" indent="0">
              <a:buNone/>
            </a:pPr>
            <a:endParaRPr lang="ar-SA" dirty="0"/>
          </a:p>
        </p:txBody>
      </p:sp>
    </p:spTree>
    <p:extLst>
      <p:ext uri="{BB962C8B-B14F-4D97-AF65-F5344CB8AC3E}">
        <p14:creationId xmlns:p14="http://schemas.microsoft.com/office/powerpoint/2010/main" val="151416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IMG_8673%20%281%29.JPG"/>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390650"/>
            <a:ext cx="6096000" cy="4076700"/>
          </a:xfrm>
          <a:prstGeom prst="rect">
            <a:avLst/>
          </a:prstGeom>
          <a:noFill/>
          <a:ln>
            <a:noFill/>
          </a:ln>
        </p:spPr>
      </p:pic>
    </p:spTree>
    <p:extLst>
      <p:ext uri="{BB962C8B-B14F-4D97-AF65-F5344CB8AC3E}">
        <p14:creationId xmlns:p14="http://schemas.microsoft.com/office/powerpoint/2010/main" val="20497366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0</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2015-04-04T06:33:01Z</dcterms:created>
  <dcterms:modified xsi:type="dcterms:W3CDTF">2015-04-04T06:33:48Z</dcterms:modified>
</cp:coreProperties>
</file>