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821DF0BE-260B-4991-BC06-8C65536E16CB}" type="datetimeFigureOut">
              <a:rPr lang="ar-SA" smtClean="0"/>
              <a:t>13/06/36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81183F8A-ED82-4D61-AD37-499E5403E8FA}"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821DF0BE-260B-4991-BC06-8C65536E16CB}" type="datetimeFigureOut">
              <a:rPr lang="ar-SA" smtClean="0"/>
              <a:t>13/06/36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1183F8A-ED82-4D61-AD37-499E5403E8FA}"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821DF0BE-260B-4991-BC06-8C65536E16CB}" type="datetimeFigureOut">
              <a:rPr lang="ar-SA" smtClean="0"/>
              <a:t>13/06/36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1183F8A-ED82-4D61-AD37-499E5403E8FA}"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821DF0BE-260B-4991-BC06-8C65536E16CB}" type="datetimeFigureOut">
              <a:rPr lang="ar-SA" smtClean="0"/>
              <a:t>13/06/36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1183F8A-ED82-4D61-AD37-499E5403E8FA}"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821DF0BE-260B-4991-BC06-8C65536E16CB}" type="datetimeFigureOut">
              <a:rPr lang="ar-SA" smtClean="0"/>
              <a:t>13/06/36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1183F8A-ED82-4D61-AD37-499E5403E8FA}"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821DF0BE-260B-4991-BC06-8C65536E16CB}" type="datetimeFigureOut">
              <a:rPr lang="ar-SA" smtClean="0"/>
              <a:t>13/06/36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1183F8A-ED82-4D61-AD37-499E5403E8FA}"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821DF0BE-260B-4991-BC06-8C65536E16CB}" type="datetimeFigureOut">
              <a:rPr lang="ar-SA" smtClean="0"/>
              <a:t>13/06/36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81183F8A-ED82-4D61-AD37-499E5403E8FA}"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821DF0BE-260B-4991-BC06-8C65536E16CB}" type="datetimeFigureOut">
              <a:rPr lang="ar-SA" smtClean="0"/>
              <a:t>13/06/36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81183F8A-ED82-4D61-AD37-499E5403E8FA}"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1DF0BE-260B-4991-BC06-8C65536E16CB}" type="datetimeFigureOut">
              <a:rPr lang="ar-SA" smtClean="0"/>
              <a:t>13/06/36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81183F8A-ED82-4D61-AD37-499E5403E8FA}"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821DF0BE-260B-4991-BC06-8C65536E16CB}" type="datetimeFigureOut">
              <a:rPr lang="ar-SA" smtClean="0"/>
              <a:t>13/06/36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1183F8A-ED82-4D61-AD37-499E5403E8FA}"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821DF0BE-260B-4991-BC06-8C65536E16CB}" type="datetimeFigureOut">
              <a:rPr lang="ar-SA" smtClean="0"/>
              <a:t>13/06/36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81183F8A-ED82-4D61-AD37-499E5403E8FA}"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21DF0BE-260B-4991-BC06-8C65536E16CB}" type="datetimeFigureOut">
              <a:rPr lang="ar-SA" smtClean="0"/>
              <a:t>13/06/36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1183F8A-ED82-4D61-AD37-499E5403E8FA}"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764704"/>
            <a:ext cx="8229600" cy="5559896"/>
          </a:xfrm>
        </p:spPr>
        <p:txBody>
          <a:bodyPr>
            <a:normAutofit fontScale="85000" lnSpcReduction="20000"/>
          </a:bodyPr>
          <a:lstStyle/>
          <a:p>
            <a:r>
              <a:rPr lang="ar-SA" b="1" dirty="0"/>
              <a:t>زيارة الطلاب إلى الجمعية الخيرية لرعاية الأيتام إنسان</a:t>
            </a:r>
            <a:endParaRPr lang="en-US" dirty="0"/>
          </a:p>
          <a:p>
            <a:r>
              <a:rPr lang="ar-SA" b="1" dirty="0"/>
              <a:t>    من منطلق حرص الكلية وتعزيز دورها الحيوي الذي تضطلع به في خدمة الجامعة والمجتمع، وتنمية حس المسؤولية لدى الطلبة والتوعية تجاه الإسهام في بناء المجتمع والاهتمام بمشاكل أفراده</a:t>
            </a:r>
            <a:r>
              <a:rPr lang="en-US" b="1" dirty="0"/>
              <a:t>.</a:t>
            </a:r>
            <a:endParaRPr lang="en-US" dirty="0"/>
          </a:p>
          <a:p>
            <a:r>
              <a:rPr lang="en-US" b="1" dirty="0"/>
              <a:t> </a:t>
            </a:r>
            <a:r>
              <a:rPr lang="ar-SA" b="1" dirty="0"/>
              <a:t>قامت كلية التربية بالزلفي بتنظيم زيارة للطلاب إلى الجمعية الخيرية لرعاية الأيتام إنسان يرافقهم</a:t>
            </a:r>
            <a:r>
              <a:rPr lang="en-US" b="1" dirty="0"/>
              <a:t> </a:t>
            </a:r>
            <a:r>
              <a:rPr lang="ar-SA" b="1" dirty="0"/>
              <a:t>مدير شؤون الطلاب الأستاذ عبدالمحسن بن سليمان العضيب ومشرف الأنشطة الثقافية والاجتماعية الأستاذ يزيد بن موسى الموسى وذلك يوم الثلاثاء الموافق 13/06/</a:t>
            </a:r>
            <a:r>
              <a:rPr lang="ar-SA" b="1" dirty="0" err="1"/>
              <a:t>1434ه</a:t>
            </a:r>
            <a:r>
              <a:rPr lang="ar-SA" b="1" dirty="0"/>
              <a:t>ـ.</a:t>
            </a:r>
            <a:endParaRPr lang="en-US" dirty="0"/>
          </a:p>
          <a:p>
            <a:r>
              <a:rPr lang="ar-SA" b="1" dirty="0"/>
              <a:t>حيث كان في استقبالهم سعادة مدير</a:t>
            </a:r>
            <a:r>
              <a:rPr lang="en-US" b="1" dirty="0"/>
              <a:t> </a:t>
            </a:r>
            <a:r>
              <a:rPr lang="ar-SA" b="1" dirty="0"/>
              <a:t>فرع</a:t>
            </a:r>
            <a:r>
              <a:rPr lang="en-US" b="1" dirty="0"/>
              <a:t> </a:t>
            </a:r>
            <a:r>
              <a:rPr lang="ar-SA" b="1" dirty="0"/>
              <a:t>جمعية إنسان</a:t>
            </a:r>
            <a:r>
              <a:rPr lang="en-US" b="1" dirty="0"/>
              <a:t> </a:t>
            </a:r>
            <a:r>
              <a:rPr lang="ar-SA" b="1" dirty="0"/>
              <a:t>بمحافظة</a:t>
            </a:r>
            <a:r>
              <a:rPr lang="en-US" b="1" dirty="0"/>
              <a:t> </a:t>
            </a:r>
            <a:r>
              <a:rPr lang="ar-SA" b="1" dirty="0"/>
              <a:t>الزلفي</a:t>
            </a:r>
            <a:r>
              <a:rPr lang="en-US" b="1" dirty="0"/>
              <a:t> </a:t>
            </a:r>
            <a:r>
              <a:rPr lang="ar-SA" b="1" dirty="0"/>
              <a:t>الأستاذ سليمان علي </a:t>
            </a:r>
            <a:r>
              <a:rPr lang="ar-SA" b="1" dirty="0" err="1"/>
              <a:t>القشعمي</a:t>
            </a:r>
            <a:r>
              <a:rPr lang="ar-SA" b="1" dirty="0"/>
              <a:t> وعدد من مشرفي الجمعية، وأستمع الزائرين لشرح عن أهداف الجمعية ومشاريعها وأبرز نشاطاتها وأهم لجانها العاملة وبرامجها الاجتماعية والثقافية وكيفية تقديم الخدمات لأسر الجمعية، صاحب ذلك عرضاً مرئياً عن عشرية إنسان، ومن ثم الإجابة على جميع الاستفسارات وتزويدهم بالمطويات التعريفية بالجمعية وأنشطتها.</a:t>
            </a:r>
            <a:endParaRPr lang="en-US" dirty="0"/>
          </a:p>
          <a:p>
            <a:r>
              <a:rPr lang="ar-SA" b="1" dirty="0"/>
              <a:t>وقد أطلع الطلاب من خلال هذه الزيارة على مظاهر التكافل الاجتماعي التي تنعم بها بلادنا بفضل الله.</a:t>
            </a:r>
            <a:endParaRPr lang="en-US" dirty="0"/>
          </a:p>
          <a:p>
            <a:r>
              <a:rPr lang="ar-SA" b="1" dirty="0"/>
              <a:t>وفي نهاية الزيارة قدم مدير شؤون الطلاب باسم جامعة المجمعة ممثلة في كلية التربية بالزلفي خالص الشكر والتقدير لكافة منسوبي الجمعية وعلى رأسهم مدير الجمعية على حفاوة الاستقبال وإتاحة فرصة اللقاء، والذي ختم بدوره بالشكر الجزيل متمنيا تكرار الزيارة وتوطيد العلاقة بين الجامعة والجمعية.</a:t>
            </a:r>
            <a:endParaRPr lang="en-US" dirty="0"/>
          </a:p>
          <a:p>
            <a:endParaRPr lang="ar-SA" dirty="0"/>
          </a:p>
        </p:txBody>
      </p:sp>
    </p:spTree>
    <p:extLst>
      <p:ext uri="{BB962C8B-B14F-4D97-AF65-F5344CB8AC3E}">
        <p14:creationId xmlns:p14="http://schemas.microsoft.com/office/powerpoint/2010/main" val="1629015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aaaaaaaaaaaaaaaaaaaaa555555555555.jpg"/>
          <p:cNvPicPr/>
          <p:nvPr/>
        </p:nvPicPr>
        <p:blipFill>
          <a:blip r:embed="rId2">
            <a:extLst>
              <a:ext uri="{28A0092B-C50C-407E-A947-70E740481C1C}">
                <a14:useLocalDpi xmlns:a14="http://schemas.microsoft.com/office/drawing/2010/main" val="0"/>
              </a:ext>
            </a:extLst>
          </a:blip>
          <a:srcRect/>
          <a:stretch>
            <a:fillRect/>
          </a:stretch>
        </p:blipFill>
        <p:spPr bwMode="auto">
          <a:xfrm>
            <a:off x="2505075" y="2052002"/>
            <a:ext cx="4133850" cy="2753995"/>
          </a:xfrm>
          <a:prstGeom prst="rect">
            <a:avLst/>
          </a:prstGeom>
          <a:noFill/>
          <a:ln>
            <a:noFill/>
          </a:ln>
        </p:spPr>
      </p:pic>
    </p:spTree>
    <p:extLst>
      <p:ext uri="{BB962C8B-B14F-4D97-AF65-F5344CB8AC3E}">
        <p14:creationId xmlns:p14="http://schemas.microsoft.com/office/powerpoint/2010/main" val="1087535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TotalTime>
  <Words>8</Words>
  <Application>Microsoft Office PowerPoint</Application>
  <PresentationFormat>عرض على الشاشة (3:4)‏</PresentationFormat>
  <Paragraphs>6</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تدفق</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2015-04-02T04:44:50Z</dcterms:created>
  <dcterms:modified xsi:type="dcterms:W3CDTF">2015-04-02T04:46:40Z</dcterms:modified>
</cp:coreProperties>
</file>