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BC2-E281-406D-9419-5A0991D9E999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F2DC-163B-477A-A09D-27BD11A15F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66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BC2-E281-406D-9419-5A0991D9E999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F2DC-163B-477A-A09D-27BD11A15F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253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BC2-E281-406D-9419-5A0991D9E999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F2DC-163B-477A-A09D-27BD11A15F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245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BC2-E281-406D-9419-5A0991D9E999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F2DC-163B-477A-A09D-27BD11A15F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867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BC2-E281-406D-9419-5A0991D9E999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F2DC-163B-477A-A09D-27BD11A15F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021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BC2-E281-406D-9419-5A0991D9E999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F2DC-163B-477A-A09D-27BD11A15F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147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BC2-E281-406D-9419-5A0991D9E999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F2DC-163B-477A-A09D-27BD11A15F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503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BC2-E281-406D-9419-5A0991D9E999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F2DC-163B-477A-A09D-27BD11A15F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046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BC2-E281-406D-9419-5A0991D9E999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F2DC-163B-477A-A09D-27BD11A15F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798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BC2-E281-406D-9419-5A0991D9E999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F2DC-163B-477A-A09D-27BD11A15F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499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BC2-E281-406D-9419-5A0991D9E999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F2DC-163B-477A-A09D-27BD11A15F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7364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5CBC2-E281-406D-9419-5A0991D9E999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FF2DC-163B-477A-A09D-27BD11A15F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932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 fontScale="62500" lnSpcReduction="20000"/>
          </a:bodyPr>
          <a:lstStyle/>
          <a:p>
            <a:pPr rtl="0"/>
            <a:r>
              <a:rPr lang="ar-SA" b="1" dirty="0"/>
              <a:t>يوم الجودة والتميز "والمعرض المصاحب له</a:t>
            </a:r>
            <a:r>
              <a:rPr lang="en-US" b="1" dirty="0"/>
              <a:t>"</a:t>
            </a:r>
            <a:endParaRPr lang="en-US" dirty="0"/>
          </a:p>
          <a:p>
            <a:r>
              <a:rPr lang="ar-SA" b="1" dirty="0"/>
              <a:t>    برعاية معالي مدير الجامعة الدكتور / خالد بن سعد المقرن افتتاح يوم الثلاثاء 11/7/</a:t>
            </a:r>
            <a:r>
              <a:rPr lang="ar-SA" b="1" dirty="0" err="1"/>
              <a:t>1434ه</a:t>
            </a:r>
            <a:r>
              <a:rPr lang="ar-SA" b="1" dirty="0"/>
              <a:t>ـ  يوم الجودة والتميز "والمعرض المصاحب له" في المدينة الجامعية بالمجمعة </a:t>
            </a:r>
            <a:r>
              <a:rPr lang="ar-SA" b="1" dirty="0" smtClean="0"/>
              <a:t>حيث </a:t>
            </a:r>
            <a:r>
              <a:rPr lang="ar-SA" b="1" dirty="0"/>
              <a:t>بدء  الحفل بآيات من الذكر الحكيم ثم كلمة عميد الجودة وتطوير المهارات وضح فيها أن الجودة جزء من ثقافة العمل اليومية في جامعة المجمعة ، وأنها ستسعى العمادة لدمج  آليات الجودة والتحسين المستمر ، بهدف الوصول إلى  الصورة  الأمثل لرؤية الجامعة ورسالتها .</a:t>
            </a:r>
            <a:r>
              <a:rPr lang="en-US" b="1" dirty="0"/>
              <a:t> </a:t>
            </a:r>
            <a:endParaRPr lang="en-US" dirty="0"/>
          </a:p>
          <a:p>
            <a:r>
              <a:rPr lang="ar-SA" b="1" dirty="0"/>
              <a:t>ثم بعد ذلك ألقى معالى مدير الجامعة كلمة حملت عنوان" الجودة والتميز " ، ثم قام معاليه بتوزيع الجوائز على الفائزين والتي شملت أعضاء هيئة التدريس والموظفين والطلاب وكان لكلية التربية النصيب الأكبر حيث حصل كل من :-</a:t>
            </a:r>
            <a:endParaRPr lang="en-US" dirty="0"/>
          </a:p>
          <a:p>
            <a:r>
              <a:rPr lang="ar-SA" b="1" u="sng" dirty="0"/>
              <a:t>جائزة التميز لأعضاء هيئة التدريس :</a:t>
            </a:r>
            <a:endParaRPr lang="en-US" dirty="0"/>
          </a:p>
          <a:p>
            <a:r>
              <a:rPr lang="ar-SA" b="1" dirty="0"/>
              <a:t>د. منى توكل السيد .</a:t>
            </a:r>
            <a:endParaRPr lang="en-US" dirty="0"/>
          </a:p>
          <a:p>
            <a:r>
              <a:rPr lang="ar-SA" b="1" u="sng" dirty="0"/>
              <a:t>جائزة للموظفين :</a:t>
            </a:r>
            <a:endParaRPr lang="en-US" dirty="0"/>
          </a:p>
          <a:p>
            <a:r>
              <a:rPr lang="ar-SA" b="1" dirty="0"/>
              <a:t>أ . أحمد بن عبدالله الحمد</a:t>
            </a:r>
            <a:endParaRPr lang="en-US" dirty="0"/>
          </a:p>
          <a:p>
            <a:r>
              <a:rPr lang="ar-SA" b="1" u="sng" dirty="0"/>
              <a:t>جائزة الطلاب :</a:t>
            </a:r>
            <a:endParaRPr lang="en-US" dirty="0"/>
          </a:p>
          <a:p>
            <a:r>
              <a:rPr lang="ar-SA" b="1" dirty="0"/>
              <a:t>لولوة بنت عبدالله </a:t>
            </a:r>
            <a:r>
              <a:rPr lang="ar-SA" b="1" dirty="0" err="1"/>
              <a:t>الحمين</a:t>
            </a:r>
            <a:endParaRPr lang="en-US" dirty="0"/>
          </a:p>
          <a:p>
            <a:r>
              <a:rPr lang="ar-SA" b="1" u="sng" dirty="0"/>
              <a:t>حيث حصلوا على شهادات تقدير من معالي مدير الجامعة ومبلغ مالي وهدية تذكارية .</a:t>
            </a:r>
            <a:endParaRPr lang="en-US" dirty="0"/>
          </a:p>
          <a:p>
            <a:r>
              <a:rPr lang="ar-SA" b="1" dirty="0"/>
              <a:t>ثم قام معالي مدير الجامعة الدكتور/ خالد بن سعد المقرن ، بزيارة لجناح كلية التربية بالزلفي وكان في استقباله عميد كلية التربية سعادة د/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والذي قدم له شرحاً مفصلاً عن أبرز محتويات جناح كلية التربية في الجودة </a:t>
            </a:r>
            <a:r>
              <a:rPr lang="ar-SA" b="1" dirty="0" err="1"/>
              <a:t>والاهداف</a:t>
            </a:r>
            <a:r>
              <a:rPr lang="ar-SA" b="1" dirty="0"/>
              <a:t> والمؤشرات ، وشهد الجناح إقبالاً كثيفاً من قبل زوار المعرض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814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abd00000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987" y="1838325"/>
            <a:ext cx="4772025" cy="3181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057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</Words>
  <Application>Microsoft Office PowerPoint</Application>
  <PresentationFormat>عرض على الشاشة (3:4)‏</PresentationFormat>
  <Paragraphs>11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2015-04-02T06:58:21Z</dcterms:created>
  <dcterms:modified xsi:type="dcterms:W3CDTF">2015-04-02T07:12:24Z</dcterms:modified>
</cp:coreProperties>
</file>