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10FDC9-1567-4CB2-8AED-D1E631F983BD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30B9F6-0136-43CF-8E13-BA87B68A755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ar-SA" b="1" dirty="0"/>
              <a:t>كلية التربية بالزلفي ( أقسام الطالبات ) تقيم فعالية ( نادي التسوق</a:t>
            </a:r>
            <a:r>
              <a:rPr lang="en-US" b="1" dirty="0"/>
              <a:t> ( </a:t>
            </a:r>
            <a:endParaRPr lang="en-US" dirty="0"/>
          </a:p>
          <a:p>
            <a:r>
              <a:rPr lang="ar-SA" b="1" dirty="0"/>
              <a:t>أقامت كلية التربية بالزلفي ممثلة بأمانة النشاط الطلابي ( أقسام الطالبات ) - ضمن خطتها - فعالية ( نادي التسوق ) الذي تم يوم </a:t>
            </a:r>
            <a:r>
              <a:rPr lang="ar-SA" b="1" dirty="0" err="1"/>
              <a:t>الإثنين</a:t>
            </a:r>
            <a:r>
              <a:rPr lang="ar-SA" b="1" dirty="0"/>
              <a:t> : 1435/11/27 هـ ، حيث شهد هذا النادي تفاعلاً كبيراً وحضوراً واسعاً من قبل الطالبات، وأعضاء هيئة التدريس، والموظفات، حيث أقيمت عدة أركان متنوعة مما يستهوي أذواق الطالبات وأعضاء هيئة التدريس ، كركن المكياج ، وركن الزهور، وركن الأشغال اليدوية، وركن </a:t>
            </a:r>
            <a:r>
              <a:rPr lang="ar-SA" b="1" dirty="0" err="1"/>
              <a:t>إكسسوارات</a:t>
            </a:r>
            <a:r>
              <a:rPr lang="ar-SA" b="1" dirty="0"/>
              <a:t> الجوال، وركن الشوكولا، والركن الشعبي</a:t>
            </a:r>
            <a:r>
              <a:rPr lang="en-US" b="1" dirty="0"/>
              <a:t>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745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671002"/>
            <a:ext cx="5274310" cy="3515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27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</TotalTime>
  <Words>93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ألوان متوسطة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2015-04-01T06:38:04Z</dcterms:created>
  <dcterms:modified xsi:type="dcterms:W3CDTF">2015-04-01T06:39:08Z</dcterms:modified>
</cp:coreProperties>
</file>