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DCDB906-F52C-4F46-9060-348DC13383B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212892-496A-49DB-AB1B-2AB75C2F626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كلية التربية بالزلفي تنظم ورشة عن الإرشاد الأكاديمي</a:t>
            </a:r>
            <a:endParaRPr lang="en-US" dirty="0"/>
          </a:p>
          <a:p>
            <a:r>
              <a:rPr lang="ar-SA" b="1" dirty="0"/>
              <a:t>  بتوجيهات من معالي مدير الجامعة الدائمة التي تركز على الطالب والطالبة وجعلهما محور اهتمام الكلية ، نظمت كلية التربية بالزلفي ممثلة بمركز الجودة يوم الأحد : 23/3/</a:t>
            </a:r>
            <a:r>
              <a:rPr lang="ar-SA" b="1" dirty="0" err="1"/>
              <a:t>1434ه</a:t>
            </a:r>
            <a:r>
              <a:rPr lang="ar-SA" b="1" dirty="0"/>
              <a:t>ـ ، ورشة عمل بعنوان( معايير الجودة والاعتماد في الإرشاد الأكاديمي ) استهدفت أعضاء هيئة التدريس من الجنسين حيث نقلت الورشة بشكل مباشر إلى أقسام الطالبات .</a:t>
            </a:r>
            <a:endParaRPr lang="en-US" dirty="0"/>
          </a:p>
          <a:p>
            <a:r>
              <a:rPr lang="ar-SA" b="1" dirty="0"/>
              <a:t>   وقد بدئت الورشة بكلمة لعميد الكلية </a:t>
            </a:r>
            <a:r>
              <a:rPr lang="ar-SA" b="1" dirty="0" err="1"/>
              <a:t>د.عبدالله</a:t>
            </a:r>
            <a:r>
              <a:rPr lang="ar-SA" b="1" dirty="0"/>
              <a:t> </a:t>
            </a:r>
            <a:r>
              <a:rPr lang="ar-SA" b="1" dirty="0" err="1"/>
              <a:t>السويكت</a:t>
            </a:r>
            <a:r>
              <a:rPr lang="ar-SA" b="1" dirty="0"/>
              <a:t> ، ثم كلمة لوكيل الكلية للدراسات والتطوير </a:t>
            </a:r>
            <a:r>
              <a:rPr lang="ar-SA" b="1" dirty="0" err="1"/>
              <a:t>د.راشد</a:t>
            </a:r>
            <a:r>
              <a:rPr lang="ar-SA" b="1" dirty="0"/>
              <a:t> بن حمود الثنيان ، تحدثا فيها عن أهمية الإرشاد الأكاديمي ، ومدى حاجة الكلية إلى مثل هذه الورش التي ترفع من أداء أعضاء هيئة التدريس تجاه الطلاب ؛ لأن الإرشاد الأكاديمي من أهم المقومات التي تقوم عليها الكليات لعلاقته الوطيدة بمستقبل الطالب والطالبة وإرشادهما للمسلك الصحيح .</a:t>
            </a:r>
            <a:endParaRPr lang="en-US" dirty="0"/>
          </a:p>
          <a:p>
            <a:r>
              <a:rPr lang="ar-SA" b="1" dirty="0"/>
              <a:t>    ثم بدئت الجلسة الأولى للورشة والخاصة بمشرف وحدة الإرشاد الأكاديمي في الكلية أ .حمزة عياصرة ، وتركزت كلمته على عدة محاور :مفهوم الإرشاد الأكاديمي ، ومهارات المرشد الأكاديمي ، ومهارات الإرشاد الأكاديمي ، والبرامج المستهدفة لتطبيق الإرشاد الأكاديمي في كلية التربية .</a:t>
            </a:r>
            <a:endParaRPr lang="en-US" dirty="0"/>
          </a:p>
          <a:p>
            <a:r>
              <a:rPr lang="ar-SA" b="1" dirty="0"/>
              <a:t>   ثم تلتها الجلسة الثانية من الورشة وتحدث فيها رئيس مركز الجودة د . عبدالحكيم رضوان عن عدة محاور أهمها :أهداف الإرشاد الأكاديمي في كلية التربية، وتجارب دولية في جودة الإرشاد الأكاديمي ، وأوضاع طلاب وطالبات كلية التربية  وجودة الخدمات الإرشادية المقدمة .</a:t>
            </a:r>
            <a:endParaRPr lang="en-US" dirty="0"/>
          </a:p>
          <a:p>
            <a:r>
              <a:rPr lang="ar-SA" b="1" dirty="0"/>
              <a:t>   وقد شهدت الورشة مداخلات وتعليقات أثرت النقاش ،ثم ختمت الورشة بأهم التوصيات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58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_06220999009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2" y="1819275"/>
            <a:ext cx="4829175" cy="3219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253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8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2015-03-30T07:29:30Z</dcterms:created>
  <dcterms:modified xsi:type="dcterms:W3CDTF">2015-03-30T07:30:23Z</dcterms:modified>
</cp:coreProperties>
</file>