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8B633557-81DD-486E-B915-EC17E38B011E}" type="datetimeFigureOut">
              <a:rPr lang="ar-SA" smtClean="0"/>
              <a:t>12/06/36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894AA91B-924B-44B2-9446-070341424151}"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8B633557-81DD-486E-B915-EC17E38B011E}"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894AA91B-924B-44B2-9446-070341424151}"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8B633557-81DD-486E-B915-EC17E38B011E}"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894AA91B-924B-44B2-9446-070341424151}"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8B633557-81DD-486E-B915-EC17E38B011E}"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894AA91B-924B-44B2-9446-070341424151}"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8B633557-81DD-486E-B915-EC17E38B011E}"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894AA91B-924B-44B2-9446-070341424151}"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8B633557-81DD-486E-B915-EC17E38B011E}"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894AA91B-924B-44B2-9446-070341424151}"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8B633557-81DD-486E-B915-EC17E38B011E}" type="datetimeFigureOut">
              <a:rPr lang="ar-SA" smtClean="0"/>
              <a:t>12/06/36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894AA91B-924B-44B2-9446-070341424151}"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8B633557-81DD-486E-B915-EC17E38B011E}" type="datetimeFigureOut">
              <a:rPr lang="ar-SA" smtClean="0"/>
              <a:t>12/06/36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894AA91B-924B-44B2-9446-070341424151}"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8B633557-81DD-486E-B915-EC17E38B011E}" type="datetimeFigureOut">
              <a:rPr lang="ar-SA" smtClean="0"/>
              <a:t>12/06/36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894AA91B-924B-44B2-9446-070341424151}"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8B633557-81DD-486E-B915-EC17E38B011E}"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894AA91B-924B-44B2-9446-070341424151}"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8B633557-81DD-486E-B915-EC17E38B011E}"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894AA91B-924B-44B2-9446-070341424151}"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B633557-81DD-486E-B915-EC17E38B011E}" type="datetimeFigureOut">
              <a:rPr lang="ar-SA" smtClean="0"/>
              <a:t>12/06/36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94AA91B-924B-44B2-9446-070341424151}"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476672"/>
            <a:ext cx="8229600" cy="6120680"/>
          </a:xfrm>
        </p:spPr>
        <p:txBody>
          <a:bodyPr>
            <a:normAutofit fontScale="70000" lnSpcReduction="20000"/>
          </a:bodyPr>
          <a:lstStyle/>
          <a:p>
            <a:r>
              <a:rPr lang="ar-SA" b="1" dirty="0"/>
              <a:t>كلية التربية بالزلفي تستقبل دارسي </a:t>
            </a:r>
            <a:r>
              <a:rPr lang="ar-SA" b="1" dirty="0" err="1"/>
              <a:t>الدبلومات</a:t>
            </a:r>
            <a:r>
              <a:rPr lang="ar-SA" b="1" dirty="0"/>
              <a:t> المستجدين</a:t>
            </a:r>
            <a:endParaRPr lang="en-US" dirty="0"/>
          </a:p>
          <a:p>
            <a:pPr marL="82296" indent="0">
              <a:buNone/>
            </a:pPr>
            <a:r>
              <a:rPr lang="ar-SA" b="1" dirty="0" smtClean="0"/>
              <a:t>استقبلت </a:t>
            </a:r>
            <a:r>
              <a:rPr lang="ar-SA" b="1" dirty="0"/>
              <a:t>كلية التربية بالزلفي دارسي </a:t>
            </a:r>
            <a:r>
              <a:rPr lang="ar-SA" b="1" dirty="0" err="1"/>
              <a:t>الدبلومات</a:t>
            </a:r>
            <a:r>
              <a:rPr lang="ar-SA" b="1" dirty="0"/>
              <a:t> المستجدين للعام الجامعي 1435/</a:t>
            </a:r>
            <a:r>
              <a:rPr lang="ar-SA" b="1" dirty="0" err="1"/>
              <a:t>1436ه</a:t>
            </a:r>
            <a:r>
              <a:rPr lang="ar-SA" b="1" dirty="0"/>
              <a:t>ـ، حيث بدئ اللقاء بكلمة لسعادة المشرف العام على </a:t>
            </a:r>
            <a:r>
              <a:rPr lang="ar-SA" b="1" dirty="0" err="1"/>
              <a:t>الدبلومات</a:t>
            </a:r>
            <a:r>
              <a:rPr lang="ar-SA" b="1" dirty="0"/>
              <a:t> عميد الكلية </a:t>
            </a:r>
            <a:r>
              <a:rPr lang="ar-SA" b="1" dirty="0" err="1"/>
              <a:t>د.عبدالله</a:t>
            </a:r>
            <a:r>
              <a:rPr lang="ar-SA" b="1" dirty="0"/>
              <a:t> بن خليفة </a:t>
            </a:r>
            <a:r>
              <a:rPr lang="ar-SA" b="1" dirty="0" err="1"/>
              <a:t>السويكت</a:t>
            </a:r>
            <a:r>
              <a:rPr lang="ar-SA" b="1" dirty="0"/>
              <a:t> رحب فيها بالدارسين، وذكر أنهم يمثلون الدفعة الخامسة الذين تستقبلهم الكلية منذ انطلاقة </a:t>
            </a:r>
            <a:r>
              <a:rPr lang="ar-SA" b="1" dirty="0" err="1"/>
              <a:t>الدبلومات</a:t>
            </a:r>
            <a:r>
              <a:rPr lang="ar-SA" b="1" dirty="0"/>
              <a:t> في الكلية، وأشاد بالدعم </a:t>
            </a:r>
            <a:r>
              <a:rPr lang="ar-SA" b="1" dirty="0" err="1"/>
              <a:t>اللا</a:t>
            </a:r>
            <a:r>
              <a:rPr lang="ar-SA" b="1" dirty="0"/>
              <a:t> محدود الذي تلقاه الكلية من معالي مدير الجامعة </a:t>
            </a:r>
            <a:r>
              <a:rPr lang="ar-SA" b="1" dirty="0" err="1"/>
              <a:t>د.خالد</a:t>
            </a:r>
            <a:r>
              <a:rPr lang="ar-SA" b="1" dirty="0"/>
              <a:t> بن سعد المقرن وسعادة وكلائه ، ومن عمادة خدمة المجتمع والتعليم المستمر ممثلة بسعادة عميدها </a:t>
            </a:r>
            <a:r>
              <a:rPr lang="ar-SA" b="1" dirty="0" err="1"/>
              <a:t>د.عمر</a:t>
            </a:r>
            <a:r>
              <a:rPr lang="ar-SA" b="1" dirty="0"/>
              <a:t> </a:t>
            </a:r>
            <a:r>
              <a:rPr lang="ar-SA" b="1" dirty="0" err="1"/>
              <a:t>الشريوفي</a:t>
            </a:r>
            <a:r>
              <a:rPr lang="ar-SA" b="1" dirty="0"/>
              <a:t> وزملائه الكرام في العمادة، ثم تحدث سعادة الدكتور عبدالكريم الحربي المشرف التنفيذي على دبلوم التربية العام، ثم تلا ذلك كلمة لسعادة الدكتور ظافر القرني المشرف التنفيذي على دبلوم التوجيه والإرشاد، ثم تلا ذلك كلمة لسعادة الدكتور مسفر القحطاني المشرف التنفيذي على دبلوم القياس والتقويم، وقد رحب سعادة المشرفين التنفيذيين بالحضور، وحثوهم على ضرورة الالتزام بالحضور والتفاعل مع أعضاء هيئة التدريس والحرص على اكتساب المهارات، ووضحوا لهم </a:t>
            </a:r>
            <a:r>
              <a:rPr lang="ar-SA" b="1" dirty="0" err="1"/>
              <a:t>الدبلومات</a:t>
            </a:r>
            <a:r>
              <a:rPr lang="ar-SA" b="1" dirty="0"/>
              <a:t> الخاصة بهم كل على حدة، وفصلوا تفصيلاً شاملاً بالمقررات المطلوب تدريسها ، والضوابط والأنظمة التي سيتم اتباعها خلال تدريس تلك </a:t>
            </a:r>
            <a:r>
              <a:rPr lang="ar-SA" b="1" dirty="0" err="1"/>
              <a:t>الدبلومات</a:t>
            </a:r>
            <a:r>
              <a:rPr lang="ar-SA" b="1" dirty="0"/>
              <a:t> .</a:t>
            </a:r>
            <a:endParaRPr lang="en-US" dirty="0"/>
          </a:p>
          <a:p>
            <a:r>
              <a:rPr lang="ar-SA" b="1" dirty="0"/>
              <a:t>   ثم ختم اللقاء بفتح المجال للمداخلات والاستفسارات، حيث تمت الإجابة عليها من قبل المعنيين بها من المتحدثين، ثم تم ختم اللقاء بشكر الحضور على تفاعلهم مع هذا اللقاء على أن تتلوه لقاء أخرى بإذن الله تعالى .</a:t>
            </a:r>
            <a:endParaRPr lang="en-US" dirty="0"/>
          </a:p>
          <a:p>
            <a:r>
              <a:rPr lang="ar-SA" dirty="0"/>
              <a:t> </a:t>
            </a:r>
            <a:endParaRPr lang="en-US" dirty="0"/>
          </a:p>
          <a:p>
            <a:r>
              <a:rPr lang="ar-SA" dirty="0"/>
              <a:t> </a:t>
            </a:r>
            <a:endParaRPr lang="en-US" dirty="0"/>
          </a:p>
          <a:p>
            <a:pPr marL="0" indent="0">
              <a:buNone/>
            </a:pPr>
            <a:endParaRPr lang="ar-SA" dirty="0"/>
          </a:p>
        </p:txBody>
      </p:sp>
    </p:spTree>
    <p:extLst>
      <p:ext uri="{BB962C8B-B14F-4D97-AF65-F5344CB8AC3E}">
        <p14:creationId xmlns:p14="http://schemas.microsoft.com/office/powerpoint/2010/main" val="3891740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7\Desktop\فهرس.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9672" y="548680"/>
            <a:ext cx="6597595" cy="4854977"/>
          </a:xfrm>
          <a:prstGeom prst="rect">
            <a:avLst/>
          </a:prstGeom>
          <a:noFill/>
          <a:ln>
            <a:noFill/>
          </a:ln>
        </p:spPr>
      </p:pic>
    </p:spTree>
    <p:extLst>
      <p:ext uri="{BB962C8B-B14F-4D97-AF65-F5344CB8AC3E}">
        <p14:creationId xmlns:p14="http://schemas.microsoft.com/office/powerpoint/2010/main" val="5907420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176</Words>
  <Application>Microsoft Office PowerPoint</Application>
  <PresentationFormat>عرض على الشاشة (3:4)‏</PresentationFormat>
  <Paragraphs>5</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2</cp:revision>
  <dcterms:created xsi:type="dcterms:W3CDTF">2015-04-01T06:56:20Z</dcterms:created>
  <dcterms:modified xsi:type="dcterms:W3CDTF">2015-04-01T06:57:08Z</dcterms:modified>
</cp:coreProperties>
</file>