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14" name="عنوان 13"/>
          <p:cNvSpPr>
            <a:spLocks noGrp="1"/>
          </p:cNvSpPr>
          <p:nvPr>
            <p:ph type="ctrTitle"/>
          </p:nvPr>
        </p:nvSpPr>
        <p:spPr>
          <a:xfrm>
            <a:off x="1432560" y="359898"/>
            <a:ext cx="7406640" cy="1472184"/>
          </a:xfrm>
        </p:spPr>
        <p:txBody>
          <a:bodyPr anchor="b"/>
          <a:lstStyle>
            <a:lvl1pPr algn="l">
              <a:defRPr/>
            </a:lvl1pPr>
            <a:extLst/>
          </a:lstStyle>
          <a:p>
            <a:r>
              <a:rPr kumimoji="0" lang="ar-SA" smtClean="0"/>
              <a:t>انقر لتحرير نمط العنوان الرئيسي</a:t>
            </a:r>
            <a:endParaRPr kumimoji="0" lang="en-US"/>
          </a:p>
        </p:txBody>
      </p:sp>
      <p:sp>
        <p:nvSpPr>
          <p:cNvPr id="22" name="عنوان فرعي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7" name="عنصر نائب للتاريخ 6"/>
          <p:cNvSpPr>
            <a:spLocks noGrp="1"/>
          </p:cNvSpPr>
          <p:nvPr>
            <p:ph type="dt" sz="half" idx="10"/>
          </p:nvPr>
        </p:nvSpPr>
        <p:spPr/>
        <p:txBody>
          <a:bodyPr/>
          <a:lstStyle>
            <a:extLst/>
          </a:lstStyle>
          <a:p>
            <a:fld id="{D8BE3069-8CC9-487E-AC9F-A975921601FB}" type="datetimeFigureOut">
              <a:rPr lang="ar-SA" smtClean="0"/>
              <a:t>12/06/36</a:t>
            </a:fld>
            <a:endParaRPr lang="ar-SA"/>
          </a:p>
        </p:txBody>
      </p:sp>
      <p:sp>
        <p:nvSpPr>
          <p:cNvPr id="20" name="عنصر نائب للتذييل 19"/>
          <p:cNvSpPr>
            <a:spLocks noGrp="1"/>
          </p:cNvSpPr>
          <p:nvPr>
            <p:ph type="ftr" sz="quarter" idx="11"/>
          </p:nvPr>
        </p:nvSpPr>
        <p:spPr/>
        <p:txBody>
          <a:bodyPr/>
          <a:lstStyle>
            <a:extLst/>
          </a:lstStyle>
          <a:p>
            <a:endParaRPr lang="ar-SA"/>
          </a:p>
        </p:txBody>
      </p:sp>
      <p:sp>
        <p:nvSpPr>
          <p:cNvPr id="10" name="عنصر نائب لرقم الشريحة 9"/>
          <p:cNvSpPr>
            <a:spLocks noGrp="1"/>
          </p:cNvSpPr>
          <p:nvPr>
            <p:ph type="sldNum" sz="quarter" idx="12"/>
          </p:nvPr>
        </p:nvSpPr>
        <p:spPr/>
        <p:txBody>
          <a:bodyPr/>
          <a:lstStyle>
            <a:extLst/>
          </a:lstStyle>
          <a:p>
            <a:fld id="{D37B919E-D25E-4464-A267-CB6CDC037EF8}" type="slidenum">
              <a:rPr lang="ar-SA" smtClean="0"/>
              <a:t>‹#›</a:t>
            </a:fld>
            <a:endParaRPr lang="ar-SA"/>
          </a:p>
        </p:txBody>
      </p:sp>
      <p:sp>
        <p:nvSpPr>
          <p:cNvPr id="8" name="شكل بيضاوي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8BE3069-8CC9-487E-AC9F-A975921601FB}"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37B919E-D25E-4464-A267-CB6CDC037EF8}"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274639"/>
            <a:ext cx="1828800" cy="5851525"/>
          </a:xfrm>
        </p:spPr>
        <p:txBody>
          <a:bodyPr vert="eaVert"/>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1143000" y="274640"/>
            <a:ext cx="55626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8BE3069-8CC9-487E-AC9F-A975921601FB}"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37B919E-D25E-4464-A267-CB6CDC037EF8}"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D8BE3069-8CC9-487E-AC9F-A975921601FB}"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37B919E-D25E-4464-A267-CB6CDC037EF8}"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spTree>
      <p:nvGrpSpPr>
        <p:cNvPr id="1" name=""/>
        <p:cNvGrpSpPr/>
        <p:nvPr/>
      </p:nvGrpSpPr>
      <p:grpSpPr>
        <a:xfrm>
          <a:off x="0" y="0"/>
          <a:ext cx="0" cy="0"/>
          <a:chOff x="0" y="0"/>
          <a:chExt cx="0" cy="0"/>
        </a:xfrm>
      </p:grpSpPr>
      <p:sp>
        <p:nvSpPr>
          <p:cNvPr id="7" name="مستطيل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D8BE3069-8CC9-487E-AC9F-A975921601FB}" type="datetimeFigureOut">
              <a:rPr lang="ar-SA" smtClean="0"/>
              <a:t>12/06/36</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D37B919E-D25E-4464-A267-CB6CDC037EF8}" type="slidenum">
              <a:rPr lang="ar-SA" smtClean="0"/>
              <a:t>‹#›</a:t>
            </a:fld>
            <a:endParaRPr lang="ar-SA"/>
          </a:p>
        </p:txBody>
      </p:sp>
      <p:sp>
        <p:nvSpPr>
          <p:cNvPr id="10" name="مستطيل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شكل بيضاوي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8BE3069-8CC9-487E-AC9F-A975921601FB}"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37B919E-D25E-4464-A267-CB6CDC037EF8}"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D8BE3069-8CC9-487E-AC9F-A975921601FB}" type="datetimeFigureOut">
              <a:rPr lang="ar-SA" smtClean="0"/>
              <a:t>12/06/36</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D37B919E-D25E-4464-A267-CB6CDC037EF8}"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1435608" y="274320"/>
            <a:ext cx="7498080" cy="1143000"/>
          </a:xfrm>
        </p:spPr>
        <p:txBody>
          <a:bodyPr anchor="ctr"/>
          <a:lstStyle>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D8BE3069-8CC9-487E-AC9F-A975921601FB}" type="datetimeFigureOut">
              <a:rPr lang="ar-SA" smtClean="0"/>
              <a:t>12/06/36</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D37B919E-D25E-4464-A267-CB6CDC037EF8}"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5" name="مستطيل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صر نائب للتاريخ 1"/>
          <p:cNvSpPr>
            <a:spLocks noGrp="1"/>
          </p:cNvSpPr>
          <p:nvPr>
            <p:ph type="dt" sz="half" idx="10"/>
          </p:nvPr>
        </p:nvSpPr>
        <p:spPr/>
        <p:txBody>
          <a:bodyPr/>
          <a:lstStyle>
            <a:extLst/>
          </a:lstStyle>
          <a:p>
            <a:fld id="{D8BE3069-8CC9-487E-AC9F-A975921601FB}" type="datetimeFigureOut">
              <a:rPr lang="ar-SA" smtClean="0"/>
              <a:t>12/06/36</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D37B919E-D25E-4464-A267-CB6CDC037EF8}" type="slidenum">
              <a:rPr lang="ar-SA" smtClean="0"/>
              <a:t>‹#›</a:t>
            </a:fld>
            <a:endParaRPr lang="ar-SA"/>
          </a:p>
        </p:txBody>
      </p:sp>
      <p:sp>
        <p:nvSpPr>
          <p:cNvPr id="6" name="مستطيل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D8BE3069-8CC9-487E-AC9F-A975921601FB}"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37B919E-D25E-4464-A267-CB6CDC037EF8}"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p:txBody>
          <a:bodyPr/>
          <a:lstStyle>
            <a:extLst/>
          </a:lstStyle>
          <a:p>
            <a:fld id="{D8BE3069-8CC9-487E-AC9F-A975921601FB}" type="datetimeFigureOut">
              <a:rPr lang="ar-SA" smtClean="0"/>
              <a:t>12/06/36</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D37B919E-D25E-4464-A267-CB6CDC037EF8}" type="slidenum">
              <a:rPr lang="ar-SA" smtClean="0"/>
              <a:t>‹#›</a:t>
            </a:fld>
            <a:endParaRPr lang="ar-SA"/>
          </a:p>
        </p:txBody>
      </p:sp>
      <p:sp>
        <p:nvSpPr>
          <p:cNvPr id="8" name="مستطيل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عنصر نائب للصورة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ar-SA" smtClean="0"/>
              <a:t>انقر فوق الأيقونة لإضافة صورة</a:t>
            </a:r>
            <a:endParaRPr kumimoji="0" lang="en-US" dirty="0"/>
          </a:p>
        </p:txBody>
      </p:sp>
      <p:sp>
        <p:nvSpPr>
          <p:cNvPr id="9" name="مخطط انسيابي: معالجة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خطط انسيابي: معالجة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عنصر نائب للنص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دائري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شكل بيضاوي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دائرة مجوفة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مستطيل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عنصر نائب للعنوان 4"/>
          <p:cNvSpPr>
            <a:spLocks noGrp="1"/>
          </p:cNvSpPr>
          <p:nvPr>
            <p:ph type="title"/>
          </p:nvPr>
        </p:nvSpPr>
        <p:spPr>
          <a:xfrm>
            <a:off x="1435608" y="274638"/>
            <a:ext cx="7498080" cy="1143000"/>
          </a:xfrm>
          <a:prstGeom prst="rect">
            <a:avLst/>
          </a:prstGeom>
        </p:spPr>
        <p:txBody>
          <a:bodyPr anchor="ctr">
            <a:normAutofit/>
          </a:bodyPr>
          <a:lstStyle>
            <a:extLst/>
          </a:lstStyle>
          <a:p>
            <a:r>
              <a:rPr kumimoji="0" lang="ar-SA" smtClean="0"/>
              <a:t>انقر لتحرير نمط العنوان الرئيسي</a:t>
            </a:r>
            <a:endParaRPr kumimoji="0" lang="en-US"/>
          </a:p>
        </p:txBody>
      </p:sp>
      <p:sp>
        <p:nvSpPr>
          <p:cNvPr id="9" name="عنصر نائب للنص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24" name="عنصر نائب للتاريخ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D8BE3069-8CC9-487E-AC9F-A975921601FB}" type="datetimeFigureOut">
              <a:rPr lang="ar-SA" smtClean="0"/>
              <a:t>12/06/36</a:t>
            </a:fld>
            <a:endParaRPr lang="ar-SA"/>
          </a:p>
        </p:txBody>
      </p:sp>
      <p:sp>
        <p:nvSpPr>
          <p:cNvPr id="10" name="عنصر نائب للتذييل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ar-SA"/>
          </a:p>
        </p:txBody>
      </p:sp>
      <p:sp>
        <p:nvSpPr>
          <p:cNvPr id="22" name="عنصر نائب لرقم الشريحة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37B919E-D25E-4464-A267-CB6CDC037EF8}" type="slidenum">
              <a:rPr lang="ar-SA" smtClean="0"/>
              <a:t>‹#›</a:t>
            </a:fld>
            <a:endParaRPr lang="ar-SA"/>
          </a:p>
        </p:txBody>
      </p:sp>
      <p:sp>
        <p:nvSpPr>
          <p:cNvPr id="15" name="مستطيل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457200" y="260648"/>
            <a:ext cx="8229600" cy="6192688"/>
          </a:xfrm>
        </p:spPr>
        <p:txBody>
          <a:bodyPr>
            <a:normAutofit fontScale="77500" lnSpcReduction="20000"/>
          </a:bodyPr>
          <a:lstStyle/>
          <a:p>
            <a:r>
              <a:rPr lang="ar-SA" b="1" dirty="0"/>
              <a:t>كلية التربية بالزلفي تنتهج أسلوباً جديداً في العمل التطوعي</a:t>
            </a:r>
            <a:endParaRPr lang="en-US" dirty="0"/>
          </a:p>
          <a:p>
            <a:r>
              <a:rPr lang="ar-SA" b="1" dirty="0"/>
              <a:t>المشاركة في تنظيف مسجد وتوزيع المياه على العمال في الشوارع</a:t>
            </a:r>
            <a:endParaRPr lang="en-US" dirty="0"/>
          </a:p>
          <a:p>
            <a:r>
              <a:rPr lang="ar-SA" b="1" dirty="0"/>
              <a:t>من منطلق تعزيز المسؤولية الاجتماعية لدى الطلاب وتعزيز العمل التطوعي فقد انتهجت كلية التربية بالزلفي ممثلة بوحدة الأنشطة الطلابية أسلوباً تربوياً جديداً في تدريس مقرر العمل التطوعي قائماً على المبادرات التطوعية للقيام بالأعمال الخيرية التي تسهم في تعزيز المسؤولية الاجتماعية اتجاه الوطن، وعلى ذلك فقد اقترح الدكتور عبدالحكيم رضوان سعيد مدرس مقرر العمل التطوعي تفعيل استراتيجية المقرر من خلال مشاريع تطوعية يقوم بها الطلاب ومنها: المشاركة في نظافة المساجد،  وتوزيع المياه على العمال في الشوارع ، وقد تمت الموافقة والتجاوب من قبل وحدة الأنشطة الطلابية على هذا المقترح وتبنيه ودعمه , إذ أنه يتوافق مع ما ورد في القرآن الكريم والسنة النبوية التي تحثنا على المسؤولية اتجاه ضرورات النفس، واتجاه الأسرة بوصفها مجتمعا صغيراً، انطلاقا من قوله صلى الله عليه وسلم "كلكم راع وكلكم مسؤول عن رعيته". لذا فقد تم التنسيق مع الدكتور عبدالحكيم والطلاب في يوم الأحد 25/12/</a:t>
            </a:r>
            <a:r>
              <a:rPr lang="ar-SA" b="1" dirty="0" err="1"/>
              <a:t>1435ه</a:t>
            </a:r>
            <a:r>
              <a:rPr lang="ar-SA" b="1" dirty="0"/>
              <a:t>ـ, للقيام بهذا العمل النبيل الذي يعود على الطلاب وعلى مجتمعهم بالفائدة والرقي .</a:t>
            </a:r>
            <a:endParaRPr lang="en-US" dirty="0"/>
          </a:p>
          <a:p>
            <a:r>
              <a:rPr lang="ar-SA" b="1" dirty="0"/>
              <a:t>هذا وقد عبر الطلاب عن سعادتهم بهذا المنهج التطبيقي الذي يحثهم على القيام بواجبهم اتجاه مجتمعهم ووطنهم الغالي .</a:t>
            </a:r>
            <a:endParaRPr lang="en-US" dirty="0"/>
          </a:p>
          <a:p>
            <a:pPr marL="0" indent="0">
              <a:buNone/>
            </a:pPr>
            <a:endParaRPr lang="ar-SA" dirty="0"/>
          </a:p>
        </p:txBody>
      </p:sp>
    </p:spTree>
    <p:extLst>
      <p:ext uri="{BB962C8B-B14F-4D97-AF65-F5344CB8AC3E}">
        <p14:creationId xmlns:p14="http://schemas.microsoft.com/office/powerpoint/2010/main" val="38687888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صورة 3" descr="C:\Users\7\Desktop\فهرس.jpg"/>
          <p:cNvPicPr/>
          <p:nvPr/>
        </p:nvPicPr>
        <p:blipFill>
          <a:blip r:embed="rId2">
            <a:extLst>
              <a:ext uri="{28A0092B-C50C-407E-A947-70E740481C1C}">
                <a14:useLocalDpi xmlns:a14="http://schemas.microsoft.com/office/drawing/2010/main" val="0"/>
              </a:ext>
            </a:extLst>
          </a:blip>
          <a:srcRect/>
          <a:stretch>
            <a:fillRect/>
          </a:stretch>
        </p:blipFill>
        <p:spPr bwMode="auto">
          <a:xfrm>
            <a:off x="2555776" y="188640"/>
            <a:ext cx="4293339" cy="6264696"/>
          </a:xfrm>
          <a:prstGeom prst="rect">
            <a:avLst/>
          </a:prstGeom>
          <a:noFill/>
          <a:ln>
            <a:noFill/>
          </a:ln>
        </p:spPr>
      </p:pic>
    </p:spTree>
    <p:extLst>
      <p:ext uri="{BB962C8B-B14F-4D97-AF65-F5344CB8AC3E}">
        <p14:creationId xmlns:p14="http://schemas.microsoft.com/office/powerpoint/2010/main" val="96243874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انقلاب">
  <a:themeElements>
    <a:clrScheme name="انقلاب">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انقلاب">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1</TotalTime>
  <Words>91</Words>
  <Application>Microsoft Office PowerPoint</Application>
  <PresentationFormat>عرض على الشاشة (3:4)‏</PresentationFormat>
  <Paragraphs>4</Paragraphs>
  <Slides>2</Slides>
  <Notes>0</Notes>
  <HiddenSlides>0</HiddenSlides>
  <MMClips>0</MMClips>
  <ScaleCrop>false</ScaleCrop>
  <HeadingPairs>
    <vt:vector size="4" baseType="variant">
      <vt:variant>
        <vt:lpstr>نسق</vt:lpstr>
      </vt:variant>
      <vt:variant>
        <vt:i4>1</vt:i4>
      </vt:variant>
      <vt:variant>
        <vt:lpstr>عناوين الشرائح</vt:lpstr>
      </vt:variant>
      <vt:variant>
        <vt:i4>2</vt:i4>
      </vt:variant>
    </vt:vector>
  </HeadingPairs>
  <TitlesOfParts>
    <vt:vector size="3" baseType="lpstr">
      <vt:lpstr>انقلاب</vt:lpstr>
      <vt:lpstr>عرض تقديمي في PowerPoint</vt:lpstr>
      <vt:lpstr>عرض تقديمي في PowerPoint</vt:lpstr>
    </vt:vector>
  </TitlesOfParts>
  <Company>AbdulMajeed Alutiwi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7</dc:creator>
  <cp:lastModifiedBy>7</cp:lastModifiedBy>
  <cp:revision>1</cp:revision>
  <dcterms:created xsi:type="dcterms:W3CDTF">2015-04-01T05:44:12Z</dcterms:created>
  <dcterms:modified xsi:type="dcterms:W3CDTF">2015-04-01T05:45:22Z</dcterms:modified>
</cp:coreProperties>
</file>