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FAF7871-121D-4B31-BBCF-583F850260B2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C809EA-CF93-446E-BB44-E1932BC91FEF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كلية التربية بالزلفي تقيم ندوة بعنوان "دعوة القرآن والسنة إلى التميز وعلو الهمة"</a:t>
            </a:r>
            <a:endParaRPr lang="en-US" dirty="0"/>
          </a:p>
          <a:p>
            <a:r>
              <a:rPr lang="ar-SA" b="1" dirty="0"/>
              <a:t>أقامت كلية التربية بالزلفي ممثلة بوحدة التميز في التعليم والتعلم ندوة بعنوان " (دعوة القرآن والسنة إلى التميز وعلو الهمة) وذلك يوم </a:t>
            </a:r>
            <a:r>
              <a:rPr lang="ar-SA" b="1" dirty="0" err="1"/>
              <a:t>الثلاثاء18</a:t>
            </a:r>
            <a:r>
              <a:rPr lang="ar-SA" b="1" dirty="0"/>
              <a:t>/1/1436 الساعة التاسعة والنصف صباحاً في مسرح مجمع الكليات، حضر الندوة ثلة من أعضاء هيئة التدريس والطلبة . قدم الندوة سعادة الدكتور علي حافظ سليمان ممثل وحدة التميز في قسم الدراسات </a:t>
            </a:r>
            <a:r>
              <a:rPr lang="ar-SA" b="1" dirty="0" err="1"/>
              <a:t>الاسلامية</a:t>
            </a:r>
            <a:r>
              <a:rPr lang="ar-SA" b="1" dirty="0"/>
              <a:t> 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تناولت الدورة الموضوعات التالية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ar-SA" b="1" dirty="0"/>
              <a:t>مفهوم التميز وعلو الهمة في القرآن والسنة .</a:t>
            </a:r>
            <a:endParaRPr lang="en-US" dirty="0"/>
          </a:p>
          <a:p>
            <a:r>
              <a:rPr lang="ar-SA" b="1" dirty="0"/>
              <a:t>2- أهمية التميز وعلو الهمة من خلال القرآن والسنة .</a:t>
            </a:r>
            <a:endParaRPr lang="en-US" dirty="0"/>
          </a:p>
          <a:p>
            <a:r>
              <a:rPr lang="ar-SA" b="1" dirty="0"/>
              <a:t>3-من أقوال الصحابة والأئمة في التّميُّز وعلو الهمة</a:t>
            </a:r>
            <a:endParaRPr lang="en-US" dirty="0"/>
          </a:p>
          <a:p>
            <a:r>
              <a:rPr lang="ar-SA" b="1" dirty="0"/>
              <a:t>4-لمحات من سير أجلة من الصحابة والعلماء  .</a:t>
            </a:r>
            <a:endParaRPr lang="en-US" dirty="0"/>
          </a:p>
          <a:p>
            <a:r>
              <a:rPr lang="ar-SA" b="1" dirty="0"/>
              <a:t>5- كيفية الوصول إلى التميز وعلو الهمة .</a:t>
            </a:r>
            <a:endParaRPr lang="en-US" dirty="0"/>
          </a:p>
          <a:p>
            <a:r>
              <a:rPr lang="ar-SA" b="1" dirty="0"/>
              <a:t>6- أثر علو الهمة على النفس .</a:t>
            </a:r>
            <a:endParaRPr lang="en-US" dirty="0"/>
          </a:p>
          <a:p>
            <a:r>
              <a:rPr lang="ar-SA" b="1" dirty="0"/>
              <a:t>7- أثر علو الهمة على المجتمع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652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6597595" cy="5099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4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111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2015-04-01T06:05:43Z</dcterms:created>
  <dcterms:modified xsi:type="dcterms:W3CDTF">2015-04-01T06:06:38Z</dcterms:modified>
</cp:coreProperties>
</file>