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50F482-D177-4DB8-BCC0-A9B2BF841111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D651BC4-E6C6-4A05-94CB-0B0BC66ABF8F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760640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فلسفة التخطيط </a:t>
            </a:r>
            <a:r>
              <a:rPr lang="ar-SA" b="1" dirty="0" err="1"/>
              <a:t>والابداع</a:t>
            </a:r>
            <a:r>
              <a:rPr lang="ar-SA" b="1" dirty="0"/>
              <a:t> والابتكار</a:t>
            </a:r>
            <a:endParaRPr lang="en-US" dirty="0"/>
          </a:p>
          <a:p>
            <a:r>
              <a:rPr lang="ar-SA" b="1" dirty="0"/>
              <a:t>قدم   مركز الابتكار والأفكار الطلابية المميزة  بالتعاون مع قسم العلوم التربوية بكلية التربية بالزلفي (أقسام الطالبات) دورة  تدريبية بعنوان(فلسفة التخطيط </a:t>
            </a:r>
            <a:r>
              <a:rPr lang="ar-SA" b="1" dirty="0" err="1"/>
              <a:t>والابداع</a:t>
            </a:r>
            <a:r>
              <a:rPr lang="ar-SA" b="1" dirty="0"/>
              <a:t> والابتكار)</a:t>
            </a:r>
            <a:endParaRPr lang="en-US" dirty="0"/>
          </a:p>
          <a:p>
            <a:r>
              <a:rPr lang="ar-SA" b="1" dirty="0"/>
              <a:t>           وذلك يوم الأربعاء الموافق 20/5/</a:t>
            </a:r>
            <a:r>
              <a:rPr lang="ar-SA" b="1" dirty="0" err="1"/>
              <a:t>1436ه</a:t>
            </a:r>
            <a:r>
              <a:rPr lang="ar-SA" b="1" dirty="0"/>
              <a:t>ـ. بقاعة المسرح  بالكلية قدمتها الدكتورة منى حامد محمد </a:t>
            </a:r>
            <a:r>
              <a:rPr lang="ar-SA" b="1" dirty="0" err="1"/>
              <a:t>أبووردة</a:t>
            </a:r>
            <a:r>
              <a:rPr lang="ar-SA" b="1" dirty="0"/>
              <a:t>  أستاذ علم النفس </a:t>
            </a:r>
            <a:r>
              <a:rPr lang="ar-SA" b="1" dirty="0" err="1"/>
              <a:t>التربوى</a:t>
            </a:r>
            <a:r>
              <a:rPr lang="ar-SA" b="1" dirty="0"/>
              <a:t> المساعد  بقسم العلوم التربوية ،استهدفت الدورة الطالبات المبدعات والمبتكرات بالكلية. وهدفت الدورة إلى تعريف الطالبات بأهمية التخطيط </a:t>
            </a:r>
            <a:r>
              <a:rPr lang="ar-SA" b="1" dirty="0" err="1"/>
              <a:t>فى</a:t>
            </a:r>
            <a:r>
              <a:rPr lang="ar-SA" b="1" dirty="0"/>
              <a:t> حياتنا والأساليب تساعد على تحليل الوضع الحالي و ذلك من خلال معرفة ما لك و ما عليك و من أكثر هذه الأساليب شيوعا و استخداما أسلوب اللمحة السريعة</a:t>
            </a:r>
            <a:r>
              <a:rPr lang="en-US" b="1" dirty="0" err="1"/>
              <a:t>SWOT</a:t>
            </a:r>
            <a:r>
              <a:rPr lang="en-US" b="1" dirty="0"/>
              <a:t> analysis </a:t>
            </a:r>
            <a:r>
              <a:rPr lang="ar-SA" b="1" dirty="0"/>
              <a:t> ويستخدم تحليل</a:t>
            </a:r>
            <a:r>
              <a:rPr lang="ar-SA" dirty="0"/>
              <a:t> </a:t>
            </a:r>
            <a:r>
              <a:rPr lang="en-US" b="1" dirty="0" err="1"/>
              <a:t>S.W.O.T</a:t>
            </a:r>
            <a:r>
              <a:rPr lang="ar-SA" b="1" dirty="0"/>
              <a:t> لمعرفة القدرات الداخلية للأفراد أو للجماعة أو التنظيم بشكل عام عن طريق دراسة جوانب القوة و الضعف .  ويستخدم هذا التحليل لمعرفة الظروف الخارجية للأفراد عن طريق دراسة الفرص المتاحة و العوائق أو </a:t>
            </a:r>
            <a:r>
              <a:rPr lang="ar-SA" b="1" dirty="0" err="1"/>
              <a:t>المخاطر،ثم</a:t>
            </a:r>
            <a:r>
              <a:rPr lang="ar-SA" b="1" dirty="0"/>
              <a:t> تطرقت الدورة تعريف الطالبات بمعنى </a:t>
            </a:r>
            <a:r>
              <a:rPr lang="ar-SA" b="1" dirty="0" err="1"/>
              <a:t>الابداع</a:t>
            </a:r>
            <a:r>
              <a:rPr lang="ar-SA" b="1" dirty="0"/>
              <a:t> ومن هو الشخص المبدع وما هو الابتكار وما الفرق بين المبدع والمبتكر، وجاءت أهمية الدورة من ضرورة توضيح طرق وأساليب التخطيط </a:t>
            </a:r>
            <a:r>
              <a:rPr lang="ar-SA" b="1" dirty="0" err="1"/>
              <a:t>والابداع</a:t>
            </a:r>
            <a:r>
              <a:rPr lang="ar-SA" b="1" dirty="0"/>
              <a:t> والابتكار، مع ذكر أمثلة على كيفية استخدام هذه الأساليب بطريقة فعالة وكيفية استغلال الفرد </a:t>
            </a:r>
            <a:r>
              <a:rPr lang="ar-SA" b="1" dirty="0" err="1"/>
              <a:t>لامكاناته</a:t>
            </a:r>
            <a:r>
              <a:rPr lang="ar-SA" b="1" dirty="0"/>
              <a:t> والفرص المتاحة حوله و تحديد نقاط القوة، ونواحي التطوير المتعلقة بمهارات وقدرات الموهوبين. ومن أهم المحاور التي استعرضتها الدورة ذكر معوقات </a:t>
            </a:r>
            <a:r>
              <a:rPr lang="ar-SA" b="1" dirty="0" err="1"/>
              <a:t>الابداع،وطرق</a:t>
            </a:r>
            <a:r>
              <a:rPr lang="ar-SA" b="1" dirty="0"/>
              <a:t> علاجها. والنتائج </a:t>
            </a:r>
            <a:r>
              <a:rPr lang="ar-SA" b="1" dirty="0" err="1"/>
              <a:t>الايجابية</a:t>
            </a:r>
            <a:r>
              <a:rPr lang="ar-SA" b="1" dirty="0"/>
              <a:t> </a:t>
            </a:r>
            <a:r>
              <a:rPr lang="ar-SA" b="1" dirty="0" err="1"/>
              <a:t>للابداع</a:t>
            </a:r>
            <a:r>
              <a:rPr lang="ar-SA" b="1" dirty="0"/>
              <a:t> والابتكار، وعرض لبعض المواقف </a:t>
            </a:r>
            <a:r>
              <a:rPr lang="ar-SA" b="1" dirty="0" err="1"/>
              <a:t>الابداعية</a:t>
            </a:r>
            <a:r>
              <a:rPr lang="ar-SA" b="1" dirty="0"/>
              <a:t> وتحليل طرق التفكير </a:t>
            </a:r>
            <a:r>
              <a:rPr lang="ar-SA" b="1" dirty="0" err="1"/>
              <a:t>الابداعى</a:t>
            </a:r>
            <a:r>
              <a:rPr lang="ar-SA" b="1" dirty="0"/>
              <a:t> لدى المبدعين.</a:t>
            </a:r>
            <a:endParaRPr lang="en-US" dirty="0"/>
          </a:p>
          <a:p>
            <a:r>
              <a:rPr lang="ar-SA" b="1" dirty="0"/>
              <a:t>وقد أوصت الدورة بضرورة وأهمية التخطيط والتفكير </a:t>
            </a:r>
            <a:r>
              <a:rPr lang="ar-SA" b="1" dirty="0" err="1"/>
              <a:t>الابداعى</a:t>
            </a:r>
            <a:r>
              <a:rPr lang="ar-SA" b="1" dirty="0"/>
              <a:t> والاستغلال الأمثل </a:t>
            </a:r>
            <a:r>
              <a:rPr lang="ar-SA" b="1" dirty="0" err="1"/>
              <a:t>للامكانات</a:t>
            </a:r>
            <a:r>
              <a:rPr lang="ar-SA" b="1" dirty="0"/>
              <a:t> والفرص المتاحة حتى يصبح الشخص مبدعا.  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829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6741611" cy="5427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212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2015-04-01T06:21:41Z</dcterms:created>
  <dcterms:modified xsi:type="dcterms:W3CDTF">2015-04-01T06:22:34Z</dcterms:modified>
</cp:coreProperties>
</file>