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89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81" r:id="rId15"/>
    <p:sldId id="268" r:id="rId16"/>
    <p:sldId id="269" r:id="rId17"/>
    <p:sldId id="270" r:id="rId18"/>
    <p:sldId id="284" r:id="rId19"/>
    <p:sldId id="285" r:id="rId20"/>
    <p:sldId id="271" r:id="rId21"/>
    <p:sldId id="272" r:id="rId22"/>
    <p:sldId id="273" r:id="rId23"/>
    <p:sldId id="274" r:id="rId24"/>
    <p:sldId id="275" r:id="rId25"/>
    <p:sldId id="282" r:id="rId26"/>
    <p:sldId id="276" r:id="rId27"/>
    <p:sldId id="277" r:id="rId28"/>
    <p:sldId id="278" r:id="rId29"/>
    <p:sldId id="279" r:id="rId30"/>
    <p:sldId id="286" r:id="rId31"/>
    <p:sldId id="280" r:id="rId32"/>
    <p:sldId id="288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5" d="100"/>
          <a:sy n="65" d="100"/>
        </p:scale>
        <p:origin x="-15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انقر لتحرير نمط العنوان الرئيسي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>
                <a:solidFill>
                  <a:srgbClr val="000000"/>
                </a:solidFill>
              </a:rPr>
              <a:pPr/>
              <a:t>29/05/36</a:t>
            </a:fld>
            <a:endParaRPr lang="ar-SA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انقر لتحرير أنماط النص الرئيسي</a:t>
            </a:r>
          </a:p>
          <a:p>
            <a:pPr lvl="1"/>
            <a:r>
              <a:rPr lang="en-GB" smtClean="0"/>
              <a:t>المستوى الثاني</a:t>
            </a:r>
          </a:p>
          <a:p>
            <a:pPr lvl="2"/>
            <a:r>
              <a:rPr lang="en-GB" smtClean="0"/>
              <a:t>المستوى الثالث</a:t>
            </a:r>
          </a:p>
          <a:p>
            <a:pPr lvl="3"/>
            <a:r>
              <a:rPr lang="en-GB" smtClean="0"/>
              <a:t>المستوى الرابع</a:t>
            </a:r>
          </a:p>
          <a:p>
            <a:pPr lvl="4"/>
            <a:r>
              <a:rPr lang="en-GB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B8ABB09-4A1D-463E-8065-109CC2B7EFAA}" type="datetimeFigureOut">
              <a:rPr lang="ar-SA" smtClean="0">
                <a:solidFill>
                  <a:srgbClr val="000000"/>
                </a:solidFill>
              </a:rPr>
              <a:pPr/>
              <a:t>29/05/36</a:t>
            </a:fld>
            <a:endParaRPr 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B34F065-1154-456A-91E3-76DE8E75E1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W2DkG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6tXQU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V7qOP4KV2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/>
          <a:lstStyle/>
          <a:p>
            <a:r>
              <a:rPr lang="ar-SA" b="1" dirty="0" smtClean="0"/>
              <a:t>تصميم الاستبانات الالكترونية باستخدام </a:t>
            </a:r>
            <a:r>
              <a:rPr lang="en-US" b="1" dirty="0" smtClean="0"/>
              <a:t>Google </a:t>
            </a:r>
            <a:r>
              <a:rPr lang="en-US" b="1" dirty="0" smtClean="0"/>
              <a:t>drive</a:t>
            </a:r>
            <a:endParaRPr lang="en-GB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6400800" cy="1752600"/>
          </a:xfrm>
        </p:spPr>
        <p:txBody>
          <a:bodyPr/>
          <a:lstStyle/>
          <a:p>
            <a:r>
              <a:rPr lang="ar-SA" dirty="0" smtClean="0"/>
              <a:t>اسماء المليفي</a:t>
            </a: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تصميم </a:t>
            </a:r>
            <a:r>
              <a:rPr lang="ar-SA" dirty="0" err="1" smtClean="0"/>
              <a:t>الاستبانة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0454" r="109" b="12766"/>
          <a:stretch>
            <a:fillRect/>
          </a:stretch>
        </p:blipFill>
        <p:spPr bwMode="auto">
          <a:xfrm>
            <a:off x="323528" y="1628800"/>
            <a:ext cx="8604448" cy="492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كتابة السؤال و اختيار نوعه</a:t>
            </a:r>
            <a:r>
              <a:rPr lang="en-GB" dirty="0" smtClean="0"/>
              <a:t> </a:t>
            </a:r>
            <a:r>
              <a:rPr lang="ar-SA" dirty="0" smtClean="0"/>
              <a:t>– هل هو إجباري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4235" r="19479" b="8829"/>
          <a:stretch>
            <a:fillRect/>
          </a:stretch>
        </p:blipFill>
        <p:spPr bwMode="auto">
          <a:xfrm>
            <a:off x="755576" y="1556792"/>
            <a:ext cx="777686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6084168" y="5445224"/>
            <a:ext cx="1008112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5"/>
          <p:cNvSpPr/>
          <p:nvPr/>
        </p:nvSpPr>
        <p:spPr>
          <a:xfrm>
            <a:off x="7452320" y="2852936"/>
            <a:ext cx="1008112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إضافة سؤال جديد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7188" r="20033" b="6250"/>
          <a:stretch>
            <a:fillRect/>
          </a:stretch>
        </p:blipFill>
        <p:spPr bwMode="auto">
          <a:xfrm>
            <a:off x="755576" y="1628800"/>
            <a:ext cx="7704856" cy="48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الأسئلة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 smtClean="0"/>
          </a:p>
          <a:p>
            <a:pPr algn="l" rtl="0">
              <a:buNone/>
            </a:pPr>
            <a:r>
              <a:rPr lang="en-GB" dirty="0" smtClean="0">
                <a:hlinkClick r:id="rId2"/>
              </a:rPr>
              <a:t>http://goo.gl/W2DkGz</a:t>
            </a:r>
            <a:endParaRPr lang="ar-SA" dirty="0" smtClean="0"/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إذا كانت الأسئلة لها نفس الخيارات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7188" r="19479" b="6250"/>
          <a:stretch>
            <a:fillRect/>
          </a:stretch>
        </p:blipFill>
        <p:spPr bwMode="auto">
          <a:xfrm>
            <a:off x="683568" y="1628800"/>
            <a:ext cx="7704856" cy="48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 rot="16200000">
            <a:off x="791580" y="2888940"/>
            <a:ext cx="1224136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عرض النموذج المباشر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8329" r="19479" b="6250"/>
          <a:stretch>
            <a:fillRect/>
          </a:stretch>
        </p:blipFill>
        <p:spPr bwMode="auto">
          <a:xfrm>
            <a:off x="755576" y="1628800"/>
            <a:ext cx="777686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6588224" y="1700808"/>
            <a:ext cx="1224136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شكل النموذج كما يظهر عند تعبئته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10454" r="27227" b="39344"/>
          <a:stretch>
            <a:fillRect/>
          </a:stretch>
        </p:blipFill>
        <p:spPr bwMode="auto">
          <a:xfrm>
            <a:off x="1619672" y="1916832"/>
            <a:ext cx="583264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تغيير مظهر النموذج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548" t="11438" r="109" b="27532"/>
          <a:stretch>
            <a:fillRect/>
          </a:stretch>
        </p:blipFill>
        <p:spPr bwMode="auto">
          <a:xfrm>
            <a:off x="971600" y="1556792"/>
            <a:ext cx="720080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724128" y="2492896"/>
            <a:ext cx="1224136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إعادة تسمية النموذج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10454" r="109" b="29500"/>
          <a:stretch>
            <a:fillRect/>
          </a:stretch>
        </p:blipFill>
        <p:spPr bwMode="auto">
          <a:xfrm>
            <a:off x="1187624" y="1628800"/>
            <a:ext cx="669674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نسخ رابط </a:t>
            </a:r>
            <a:r>
              <a:rPr lang="ar-SA" dirty="0" err="1" smtClean="0"/>
              <a:t>الاستبانة</a:t>
            </a:r>
            <a:r>
              <a:rPr lang="ar-SA" dirty="0" smtClean="0"/>
              <a:t> لإرساله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10454" r="-444" b="6250"/>
          <a:stretch>
            <a:fillRect/>
          </a:stretch>
        </p:blipFill>
        <p:spPr bwMode="auto">
          <a:xfrm>
            <a:off x="1475656" y="1628800"/>
            <a:ext cx="676875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499992" y="6093296"/>
            <a:ext cx="1224136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Design of electronic questionnaires using Google drive</a:t>
            </a:r>
            <a:endParaRPr lang="en-GB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6400800" cy="1752600"/>
          </a:xfrm>
        </p:spPr>
        <p:txBody>
          <a:bodyPr/>
          <a:lstStyle/>
          <a:p>
            <a:r>
              <a:rPr lang="en-US" dirty="0" smtClean="0"/>
              <a:t>Asma almulifi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7603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هذا الرابط</a:t>
            </a:r>
            <a:br>
              <a:rPr lang="ar-SA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28172" r="31655" b="22610"/>
          <a:stretch>
            <a:fillRect/>
          </a:stretch>
        </p:blipFill>
        <p:spPr bwMode="auto">
          <a:xfrm>
            <a:off x="2267744" y="2132856"/>
            <a:ext cx="475252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https://docs.google.com/forms/d/1D-r40xsj-yJhzqE8z0bSLxYlfoLwQ2k66SA970_QBPU/viewform</a:t>
            </a: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لاختصار الرابط </a:t>
            </a:r>
            <a:br>
              <a:rPr lang="ar-SA" dirty="0" smtClean="0"/>
            </a:br>
            <a:r>
              <a:rPr lang="en-GB" dirty="0" smtClean="0"/>
              <a:t>goo.gl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5375" r="23353" b="22610"/>
          <a:stretch>
            <a:fillRect/>
          </a:stretch>
        </p:blipFill>
        <p:spPr bwMode="auto">
          <a:xfrm>
            <a:off x="251520" y="1700808"/>
            <a:ext cx="867645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283968" y="2852936"/>
            <a:ext cx="1224136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http://goo.gl/6tXQUg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لتضمين </a:t>
            </a:r>
            <a:r>
              <a:rPr lang="ar-SA" dirty="0" err="1" smtClean="0"/>
              <a:t>الاستبانة</a:t>
            </a:r>
            <a:r>
              <a:rPr lang="ar-SA" dirty="0" smtClean="0"/>
              <a:t> في موقع ويب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28172" r="31655" b="22610"/>
          <a:stretch>
            <a:fillRect/>
          </a:stretch>
        </p:blipFill>
        <p:spPr bwMode="auto">
          <a:xfrm>
            <a:off x="2267744" y="2132856"/>
            <a:ext cx="475252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411760" y="2996952"/>
            <a:ext cx="1224136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عرض الردود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674" t="11438" r="109" b="6250"/>
          <a:stretch>
            <a:fillRect/>
          </a:stretch>
        </p:blipFill>
        <p:spPr bwMode="auto">
          <a:xfrm>
            <a:off x="755576" y="1484784"/>
            <a:ext cx="770485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652120" y="1988840"/>
            <a:ext cx="648072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الردود حسب </a:t>
            </a:r>
            <a:r>
              <a:rPr lang="ar-SA" dirty="0" err="1" smtClean="0"/>
              <a:t>الاستبانة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-444" b="9813"/>
          <a:stretch>
            <a:fillRect/>
          </a:stretch>
        </p:blipFill>
        <p:spPr bwMode="auto">
          <a:xfrm>
            <a:off x="144016" y="1556792"/>
            <a:ext cx="8820472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لعرض ملخص </a:t>
            </a:r>
            <a:r>
              <a:rPr lang="ar-SA" dirty="0" err="1" smtClean="0"/>
              <a:t>الردود </a:t>
            </a:r>
            <a:r>
              <a:rPr lang="ar-SA" dirty="0" smtClean="0"/>
              <a:t>( </a:t>
            </a:r>
            <a:r>
              <a:rPr lang="ar-SA" dirty="0" err="1" smtClean="0"/>
              <a:t>النتائج )</a:t>
            </a:r>
            <a:r>
              <a:rPr lang="ar-SA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11438" r="2876" b="31468"/>
          <a:stretch>
            <a:fillRect/>
          </a:stretch>
        </p:blipFill>
        <p:spPr bwMode="auto">
          <a:xfrm>
            <a:off x="899592" y="1916832"/>
            <a:ext cx="7560840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 flipV="1">
            <a:off x="4139952" y="3717032"/>
            <a:ext cx="1368152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النتائج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5063" t="16360" r="1770" b="6250"/>
          <a:stretch>
            <a:fillRect/>
          </a:stretch>
        </p:blipFill>
        <p:spPr bwMode="auto">
          <a:xfrm>
            <a:off x="1835696" y="1556792"/>
            <a:ext cx="561662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ربط الردود بالبريد الالكتروني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GB" dirty="0" smtClean="0">
                <a:hlinkClick r:id="rId2"/>
              </a:rPr>
              <a:t>http://www.youtube.com/watch?v=KV7qOP4KV2I</a:t>
            </a:r>
            <a:endParaRPr lang="ar-SA" dirty="0" smtClean="0"/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بإمكانك الدخول بواسطة </a:t>
            </a:r>
            <a:r>
              <a:rPr lang="ar-SA" dirty="0" err="1" smtClean="0"/>
              <a:t>إيميل</a:t>
            </a:r>
            <a:r>
              <a:rPr lang="ar-SA" dirty="0" smtClean="0"/>
              <a:t> الجامعة</a:t>
            </a: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طباعة النتائج </a:t>
            </a: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6" y="548681"/>
            <a:ext cx="69208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/>
          <a:lstStyle/>
          <a:p>
            <a:pPr algn="ctr"/>
            <a:r>
              <a:rPr lang="ar-SA" dirty="0" smtClean="0"/>
              <a:t>أو إنشاء حساب في </a:t>
            </a:r>
            <a:r>
              <a:rPr lang="en-GB" dirty="0" err="1" smtClean="0"/>
              <a:t>gmail</a:t>
            </a:r>
            <a:endParaRPr lang="en-GB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www.gmail.com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1972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4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3112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16360" r="109" b="22610"/>
          <a:stretch>
            <a:fillRect/>
          </a:stretch>
        </p:blipFill>
        <p:spPr bwMode="auto">
          <a:xfrm>
            <a:off x="107504" y="1628800"/>
            <a:ext cx="8956342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الدخول إلى </a:t>
            </a:r>
            <a:r>
              <a:rPr lang="en-US" dirty="0" err="1" smtClean="0"/>
              <a:t>google</a:t>
            </a:r>
            <a:r>
              <a:rPr lang="en-US" dirty="0" smtClean="0"/>
              <a:t> drive</a:t>
            </a:r>
            <a:endParaRPr lang="en-GB" dirty="0"/>
          </a:p>
        </p:txBody>
      </p:sp>
      <p:sp>
        <p:nvSpPr>
          <p:cNvPr id="4" name="مستطيل 3"/>
          <p:cNvSpPr/>
          <p:nvPr/>
        </p:nvSpPr>
        <p:spPr>
          <a:xfrm>
            <a:off x="7740352" y="1628800"/>
            <a:ext cx="43204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اختيار </a:t>
            </a:r>
            <a:r>
              <a:rPr lang="ar-SA" dirty="0" smtClean="0"/>
              <a:t>: </a:t>
            </a:r>
            <a:r>
              <a:rPr lang="ar-SA" dirty="0" err="1" smtClean="0"/>
              <a:t>إنشاء </a:t>
            </a:r>
            <a:r>
              <a:rPr lang="ar-SA" dirty="0" smtClean="0"/>
              <a:t>- نموذج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83206" t="19485" r="191" b="31297"/>
          <a:stretch>
            <a:fillRect/>
          </a:stretch>
        </p:blipFill>
        <p:spPr bwMode="auto">
          <a:xfrm>
            <a:off x="251520" y="1628800"/>
            <a:ext cx="288032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403648" y="5013176"/>
            <a:ext cx="1224136" cy="50405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اختيار العنوان و المظهر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57" t="21656" r="22857" b="8454"/>
          <a:stretch>
            <a:fillRect/>
          </a:stretch>
        </p:blipFill>
        <p:spPr bwMode="auto">
          <a:xfrm>
            <a:off x="1115616" y="1268760"/>
            <a:ext cx="6840760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652120" y="1844824"/>
            <a:ext cx="1656184" cy="50405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journal design template">
  <a:themeElements>
    <a:clrScheme name="سمة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121</Words>
  <Application>Microsoft Office PowerPoint</Application>
  <PresentationFormat>عرض على الشاشة (3:4)‏</PresentationFormat>
  <Paragraphs>34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31</vt:i4>
      </vt:variant>
    </vt:vector>
  </HeadingPairs>
  <TitlesOfParts>
    <vt:vector size="33" baseType="lpstr">
      <vt:lpstr>سمة Office</vt:lpstr>
      <vt:lpstr>Photo journal design template</vt:lpstr>
      <vt:lpstr>تصميم الاستبانات الالكترونية باستخدام Google drive</vt:lpstr>
      <vt:lpstr>Design of electronic questionnaires using Google drive</vt:lpstr>
      <vt:lpstr>بإمكانك الدخول بواسطة إيميل الجامعة</vt:lpstr>
      <vt:lpstr>أو إنشاء حساب في gmail</vt:lpstr>
      <vt:lpstr>www.gmail.com</vt:lpstr>
      <vt:lpstr>عرض تقديمي في PowerPoint</vt:lpstr>
      <vt:lpstr>الدخول إلى google drive</vt:lpstr>
      <vt:lpstr>اختيار : إنشاء - نموذج</vt:lpstr>
      <vt:lpstr>اختيار العنوان و المظهر</vt:lpstr>
      <vt:lpstr>تصميم الاستبانة</vt:lpstr>
      <vt:lpstr>كتابة السؤال و اختيار نوعه – هل هو إجباري</vt:lpstr>
      <vt:lpstr>إضافة سؤال جديد </vt:lpstr>
      <vt:lpstr>أنواع الأسئلة</vt:lpstr>
      <vt:lpstr>إذا كانت الأسئلة لها نفس الخيارات</vt:lpstr>
      <vt:lpstr>عرض النموذج المباشر</vt:lpstr>
      <vt:lpstr>شكل النموذج كما يظهر عند تعبئته</vt:lpstr>
      <vt:lpstr>تغيير مظهر النموذج</vt:lpstr>
      <vt:lpstr>إعادة تسمية النموذج</vt:lpstr>
      <vt:lpstr>نسخ رابط الاستبانة لإرساله</vt:lpstr>
      <vt:lpstr>هذا الرابط </vt:lpstr>
      <vt:lpstr>https://docs.google.com/forms/d/1D-r40xsj-yJhzqE8z0bSLxYlfoLwQ2k66SA970_QBPU/viewform</vt:lpstr>
      <vt:lpstr>لاختصار الرابط  goo.gl</vt:lpstr>
      <vt:lpstr>http://goo.gl/6tXQUg </vt:lpstr>
      <vt:lpstr>لتضمين الاستبانة في موقع ويب</vt:lpstr>
      <vt:lpstr>عرض الردود</vt:lpstr>
      <vt:lpstr>الردود حسب الاستبانة</vt:lpstr>
      <vt:lpstr>لعرض ملخص الردود ( النتائج ) </vt:lpstr>
      <vt:lpstr>النتائج</vt:lpstr>
      <vt:lpstr>ربط الردود بالبريد الالكتروني</vt:lpstr>
      <vt:lpstr>طباعة النتائج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تصميم الاستبانات الالكترونية باستخدام قوقل درايف</dc:title>
  <dc:creator>اسمى</dc:creator>
  <cp:lastModifiedBy>123</cp:lastModifiedBy>
  <cp:revision>25</cp:revision>
  <dcterms:created xsi:type="dcterms:W3CDTF">2014-01-17T14:01:06Z</dcterms:created>
  <dcterms:modified xsi:type="dcterms:W3CDTF">2015-03-19T17:51:51Z</dcterms:modified>
</cp:coreProperties>
</file>