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14/05/36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08912" cy="172819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The Scientific Board Issues a Number of Recruitment Resolutions for Faculty members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204989"/>
          </a:xfrm>
        </p:spPr>
        <p:txBody>
          <a:bodyPr>
            <a:normAutofit fontScale="85000" lnSpcReduction="10000"/>
          </a:bodyPr>
          <a:lstStyle/>
          <a:p>
            <a:pPr algn="l" rtl="0" fontAlgn="t"/>
            <a:r>
              <a:rPr lang="en-US" b="1" dirty="0"/>
              <a:t>The 6th meeting of the scientific board for the deputyship of postgraduate studies and academic research for the academic year 1435/1436 was chaired by His Excellency the Vice-Rector for Postgraduate Studies and Academic Research and the Director of the Scientific Board, Prof. Mohammed Abdullah Al-</a:t>
            </a:r>
            <a:r>
              <a:rPr lang="en-US" b="1" dirty="0" err="1"/>
              <a:t>Shaya’a</a:t>
            </a:r>
            <a:r>
              <a:rPr lang="en-US" b="1" dirty="0"/>
              <a:t>. The secretary of the board, Dr. </a:t>
            </a:r>
            <a:r>
              <a:rPr lang="en-US" b="1" dirty="0" err="1"/>
              <a:t>Ibraheem</a:t>
            </a:r>
            <a:r>
              <a:rPr lang="en-US" b="1" dirty="0"/>
              <a:t> Al-</a:t>
            </a:r>
            <a:r>
              <a:rPr lang="en-US" b="1" dirty="0" err="1"/>
              <a:t>Heseinan</a:t>
            </a:r>
            <a:r>
              <a:rPr lang="en-US" b="1" dirty="0"/>
              <a:t> mentioned that a number of topics, most importantly the recruitment of Dr. Mohammad Abdullah Al-</a:t>
            </a:r>
            <a:r>
              <a:rPr lang="en-US" b="1" dirty="0" err="1"/>
              <a:t>Aydarous</a:t>
            </a:r>
            <a:r>
              <a:rPr lang="en-US" b="1" dirty="0"/>
              <a:t> as an Assistant Professor in Medical labs at the Applied Medical Sciences and Dr. Adel </a:t>
            </a:r>
            <a:r>
              <a:rPr lang="en-US" b="1" dirty="0" err="1"/>
              <a:t>Faze’a</a:t>
            </a:r>
            <a:r>
              <a:rPr lang="en-US" b="1" dirty="0"/>
              <a:t> Al-</a:t>
            </a:r>
            <a:r>
              <a:rPr lang="en-US" b="1" dirty="0" err="1"/>
              <a:t>Mutairi</a:t>
            </a:r>
            <a:r>
              <a:rPr lang="en-US" b="1" dirty="0"/>
              <a:t> as an Assistant Professor in Nursing </a:t>
            </a:r>
            <a:r>
              <a:rPr lang="en-US" b="1" dirty="0" err="1"/>
              <a:t>Dept</a:t>
            </a:r>
            <a:r>
              <a:rPr lang="en-US" b="1" dirty="0"/>
              <a:t> at the College of Applied Medical Sciences. An agreement was made about referring a number of science books published by the center of publishing and translation</a:t>
            </a:r>
            <a:r>
              <a:rPr lang="en-US" b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4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84368" cy="52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2796</TotalTime>
  <Words>140</Words>
  <Application>Microsoft Office PowerPoint</Application>
  <PresentationFormat>عرض على الشاشة (3:4)‏</PresentationFormat>
  <Paragraphs>2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The Scientific Board Issues a Number of Recruitment Resolutions for Faculty members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87</cp:revision>
  <dcterms:created xsi:type="dcterms:W3CDTF">2015-02-10T13:06:57Z</dcterms:created>
  <dcterms:modified xsi:type="dcterms:W3CDTF">2015-03-04T08:46:15Z</dcterms:modified>
</cp:coreProperties>
</file>