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2C45-5E09-4620-A75F-0EA4EC3F2F1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BE3-3082-4D06-9CBE-34D7D15F9F0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65625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2C45-5E09-4620-A75F-0EA4EC3F2F1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BE3-3082-4D06-9CBE-34D7D15F9F0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44080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2C45-5E09-4620-A75F-0EA4EC3F2F1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BE3-3082-4D06-9CBE-34D7D15F9F0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8769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2C45-5E09-4620-A75F-0EA4EC3F2F1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BE3-3082-4D06-9CBE-34D7D15F9F0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20714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2C45-5E09-4620-A75F-0EA4EC3F2F1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BE3-3082-4D06-9CBE-34D7D15F9F0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2732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2C45-5E09-4620-A75F-0EA4EC3F2F1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BE3-3082-4D06-9CBE-34D7D15F9F0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056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2C45-5E09-4620-A75F-0EA4EC3F2F1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BE3-3082-4D06-9CBE-34D7D15F9F0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15854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2C45-5E09-4620-A75F-0EA4EC3F2F1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BE3-3082-4D06-9CBE-34D7D15F9F0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69227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2C45-5E09-4620-A75F-0EA4EC3F2F1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BE3-3082-4D06-9CBE-34D7D15F9F0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11193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2C45-5E09-4620-A75F-0EA4EC3F2F1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BE3-3082-4D06-9CBE-34D7D15F9F0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37790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62C45-5E09-4620-A75F-0EA4EC3F2F1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74BE3-3082-4D06-9CBE-34D7D15F9F0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6403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62C45-5E09-4620-A75F-0EA4EC3F2F17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74BE3-3082-4D06-9CBE-34D7D15F9F0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88388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جديد فى جديد\البطاقة العلمية\رحمتك يا ggggرب\شريحة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775" y="9525"/>
            <a:ext cx="9353550" cy="683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251968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2015-04-11T11:05:32Z</dcterms:created>
  <dcterms:modified xsi:type="dcterms:W3CDTF">2015-04-11T11:05:54Z</dcterms:modified>
</cp:coreProperties>
</file>