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562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408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769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071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73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056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585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922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119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779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403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2C45-5E09-4620-A75F-0EA4EC3F2F17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4BE3-3082-4D06-9CBE-34D7D15F9F0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838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5196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2015-04-11T11:05:32Z</dcterms:created>
  <dcterms:modified xsi:type="dcterms:W3CDTF">2015-04-11T11:05:54Z</dcterms:modified>
</cp:coreProperties>
</file>