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3" r:id="rId3"/>
    <p:sldId id="264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1484784"/>
            <a:ext cx="8208912" cy="1728192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effectLst/>
              </a:rPr>
              <a:t>Appointing Dr. </a:t>
            </a:r>
            <a:r>
              <a:rPr lang="en-US" sz="3600" dirty="0" err="1">
                <a:effectLst/>
              </a:rPr>
              <a:t>Bakheet</a:t>
            </a:r>
            <a:r>
              <a:rPr lang="en-US" sz="3600" dirty="0">
                <a:effectLst/>
              </a:rPr>
              <a:t> </a:t>
            </a:r>
            <a:r>
              <a:rPr lang="en-US" sz="3600" dirty="0" err="1">
                <a:effectLst/>
              </a:rPr>
              <a:t>Awad</a:t>
            </a:r>
            <a:r>
              <a:rPr lang="en-US" sz="3600" dirty="0">
                <a:effectLst/>
              </a:rPr>
              <a:t> Al-</a:t>
            </a:r>
            <a:r>
              <a:rPr lang="en-US" sz="3600" dirty="0" err="1">
                <a:effectLst/>
              </a:rPr>
              <a:t>Rasheedi</a:t>
            </a:r>
            <a:r>
              <a:rPr lang="en-US" sz="3600" dirty="0">
                <a:effectLst/>
              </a:rPr>
              <a:t> as a Director of the Science &amp; Technology Unit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539552" y="2204864"/>
            <a:ext cx="8121225" cy="4204989"/>
          </a:xfrm>
        </p:spPr>
        <p:txBody>
          <a:bodyPr>
            <a:normAutofit fontScale="77500" lnSpcReduction="20000"/>
          </a:bodyPr>
          <a:lstStyle/>
          <a:p>
            <a:pPr algn="l" rtl="0" fontAlgn="t"/>
            <a:r>
              <a:rPr lang="en-US" b="1" dirty="0"/>
              <a:t>Out of the belief of the Deputyship for Postgraduate Studies &amp; Academic Research in creating the optimal environment for innovation, development and invention as well as mobilizing the resources and facilities effectively to serve the national needs, His Excellency the vice-Rector for Postgraduate Studies &amp; Academic Research, Prof. Mohammad Abdullah Al-</a:t>
            </a:r>
            <a:r>
              <a:rPr lang="en-US" b="1" dirty="0" err="1"/>
              <a:t>Shaya’a</a:t>
            </a:r>
            <a:r>
              <a:rPr lang="en-US" b="1" dirty="0"/>
              <a:t> has appointed Dr. </a:t>
            </a:r>
            <a:r>
              <a:rPr lang="en-US" b="1" dirty="0" err="1"/>
              <a:t>Bakheet</a:t>
            </a:r>
            <a:r>
              <a:rPr lang="en-US" b="1" dirty="0"/>
              <a:t> </a:t>
            </a:r>
            <a:r>
              <a:rPr lang="en-US" b="1" dirty="0" err="1"/>
              <a:t>Awad</a:t>
            </a:r>
            <a:r>
              <a:rPr lang="en-US" b="1" dirty="0"/>
              <a:t> Al-</a:t>
            </a:r>
            <a:r>
              <a:rPr lang="en-US" b="1" dirty="0" err="1"/>
              <a:t>Rasheedi</a:t>
            </a:r>
            <a:r>
              <a:rPr lang="en-US" b="1" dirty="0"/>
              <a:t> as a Director of the Science &amp; Technology Unit. This unit which is independent and supervised by vice-Rector for Postgraduate Studies &amp; Academic Research is attached to the General Secretariat of the National Plan for Science and Technology at King Abdul Aziz City for Science &amp; Technology. The purpose of this unit is to coordinate and manage programs and projects related to scientific and technical activities at the university. Dr. Al-</a:t>
            </a:r>
            <a:r>
              <a:rPr lang="en-US" b="1" dirty="0" err="1"/>
              <a:t>Rasheedi</a:t>
            </a:r>
            <a:r>
              <a:rPr lang="en-US" b="1" dirty="0"/>
              <a:t> extended his thanks to the vice-Rector for Postgraduate Studies &amp; Academic Research for the trust and opportunity and hoped that he will exceed his </a:t>
            </a:r>
            <a:r>
              <a:rPr lang="en-US" b="1"/>
              <a:t>expectations</a:t>
            </a:r>
            <a:r>
              <a:rPr lang="en-US" b="1" smtClean="0"/>
              <a:t>.</a:t>
            </a:r>
            <a:endParaRPr lang="en-US" b="1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3467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46914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2791</TotalTime>
  <Words>178</Words>
  <Application>Microsoft Office PowerPoint</Application>
  <PresentationFormat>عرض على الشاشة (3:4)‏</PresentationFormat>
  <Paragraphs>2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غلاف فني</vt:lpstr>
      <vt:lpstr>Appointing Dr. Bakheet Awad Al-Rasheedi as a Director of the Science &amp; Technology Unit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85</cp:revision>
  <dcterms:created xsi:type="dcterms:W3CDTF">2015-02-10T13:06:57Z</dcterms:created>
  <dcterms:modified xsi:type="dcterms:W3CDTF">2015-03-04T08:40:55Z</dcterms:modified>
</cp:coreProperties>
</file>