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E0BF-4E6D-4559-AF84-F5CFF22FEC62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83190-2554-48F0-80CC-7ECAF87EC59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55355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E0BF-4E6D-4559-AF84-F5CFF22FEC62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83190-2554-48F0-80CC-7ECAF87EC59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18512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E0BF-4E6D-4559-AF84-F5CFF22FEC62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83190-2554-48F0-80CC-7ECAF87EC59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16094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E0BF-4E6D-4559-AF84-F5CFF22FEC62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83190-2554-48F0-80CC-7ECAF87EC59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41834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E0BF-4E6D-4559-AF84-F5CFF22FEC62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83190-2554-48F0-80CC-7ECAF87EC59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14620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E0BF-4E6D-4559-AF84-F5CFF22FEC62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83190-2554-48F0-80CC-7ECAF87EC59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05041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E0BF-4E6D-4559-AF84-F5CFF22FEC62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83190-2554-48F0-80CC-7ECAF87EC59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3415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E0BF-4E6D-4559-AF84-F5CFF22FEC62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83190-2554-48F0-80CC-7ECAF87EC59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3119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E0BF-4E6D-4559-AF84-F5CFF22FEC62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83190-2554-48F0-80CC-7ECAF87EC59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28127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E0BF-4E6D-4559-AF84-F5CFF22FEC62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83190-2554-48F0-80CC-7ECAF87EC59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03734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E0BF-4E6D-4559-AF84-F5CFF22FEC62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83190-2554-48F0-80CC-7ECAF87EC59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2278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EE0BF-4E6D-4559-AF84-F5CFF22FEC62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83190-2554-48F0-80CC-7ECAF87EC59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057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026" name="Picture 2" descr="H:\جديد فى جديد\البطاقة العلمية\رحمتك يا ggggرب\شريحة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775" y="9525"/>
            <a:ext cx="9353550" cy="683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209493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hp</cp:lastModifiedBy>
  <cp:revision>1</cp:revision>
  <dcterms:created xsi:type="dcterms:W3CDTF">2015-04-11T11:06:49Z</dcterms:created>
  <dcterms:modified xsi:type="dcterms:W3CDTF">2015-04-11T11:07:11Z</dcterms:modified>
</cp:coreProperties>
</file>