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5535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1851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1609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183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462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0504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3415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3119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2812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373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2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E0BF-4E6D-4559-AF84-F5CFF22FEC6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83190-2554-48F0-80CC-7ECAF87EC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57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949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2015-04-11T11:06:49Z</dcterms:created>
  <dcterms:modified xsi:type="dcterms:W3CDTF">2015-04-11T11:07:11Z</dcterms:modified>
</cp:coreProperties>
</file>