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453CAF-012E-486A-A5BC-83ABD7799F87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AD729B-D089-4ECE-B3E8-F8CFDC4C992C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4294967295"/>
          </p:nvPr>
        </p:nvSpPr>
        <p:spPr>
          <a:xfrm>
            <a:off x="539552" y="620688"/>
            <a:ext cx="8229600" cy="5256237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قسم اللغة العربية بكلية التربية بالزلفي يقيم معرض (أدب الكاتب)</a:t>
            </a:r>
            <a:endParaRPr lang="en-US" dirty="0"/>
          </a:p>
          <a:p>
            <a:r>
              <a:rPr lang="ar-SA" b="1" dirty="0"/>
              <a:t>ضمن فعاليات ختام أنشطة الطالبات، أقام قسم اللغة العربية بكلية التربية بالزلفي معرض (أدب الكاتب ) في مبنى الطالبات الإضافي ، حيث افتتح عميد الكلية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المعرض الذي تضمن العديد من أعمال الطالبات وإبداعاتهن في خدمة اللغة العربية وكيفية تعلمها، وقد حضر الفعاليات عدد من وكلاء الكلية ورؤساء الأقسام وأعضاء هيئة التدريس والموظفين.</a:t>
            </a:r>
            <a:endParaRPr lang="en-US" dirty="0"/>
          </a:p>
          <a:p>
            <a:r>
              <a:rPr lang="ar-SA" b="1" dirty="0"/>
              <a:t>وقدم سعادة عميد الكلية شكره لسعادة رئيس القسم </a:t>
            </a:r>
            <a:r>
              <a:rPr lang="ar-SA" b="1" dirty="0" err="1"/>
              <a:t>د.فهد</a:t>
            </a:r>
            <a:r>
              <a:rPr lang="ar-SA" b="1" dirty="0"/>
              <a:t> الملحم ومنسقته </a:t>
            </a:r>
            <a:r>
              <a:rPr lang="ar-SA" b="1" dirty="0" err="1"/>
              <a:t>د.عبير</a:t>
            </a:r>
            <a:r>
              <a:rPr lang="ar-SA" b="1" dirty="0"/>
              <a:t> البدوي وكافة أعضاء القسم والطالبات على هذا الإبداع الذي يعبر عن روح الفريق الواحد الذي يعمل به هذا القسم .</a:t>
            </a:r>
            <a:endParaRPr lang="en-US" dirty="0"/>
          </a:p>
          <a:p>
            <a:r>
              <a:rPr lang="ar-SA" b="1" dirty="0"/>
              <a:t>    الجدير بالذكر أن هذا المعرض يقام بصفة مستمرة وسبقته معارض بعنوان ( لغة الضاد) الذي أقيم في الفصل الدراسي الأول ، وسبقته معارض في السنوات الماضية، والتي تستهدف إبراز مكانة اللغة العربية ودورها في تنمية مواهب الطالبات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3878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صورة 3" descr="http://mu.edu.sa/sites/default/files/field/1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315" y="1976437"/>
            <a:ext cx="4357370" cy="290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11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104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2015-04-01T08:30:20Z</dcterms:created>
  <dcterms:modified xsi:type="dcterms:W3CDTF">2015-04-01T08:31:17Z</dcterms:modified>
</cp:coreProperties>
</file>